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xlsx" ContentType="application/vnd.openxmlformats-officedocument.spreadsheetml.sheet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4"/>
  </p:notesMasterIdLst>
  <p:handoutMasterIdLst>
    <p:handoutMasterId r:id="rId25"/>
  </p:handoutMasterIdLst>
  <p:sldIdLst>
    <p:sldId id="413" r:id="rId2"/>
    <p:sldId id="463" r:id="rId3"/>
    <p:sldId id="475" r:id="rId4"/>
    <p:sldId id="464" r:id="rId5"/>
    <p:sldId id="467" r:id="rId6"/>
    <p:sldId id="473" r:id="rId7"/>
    <p:sldId id="468" r:id="rId8"/>
    <p:sldId id="476" r:id="rId9"/>
    <p:sldId id="477" r:id="rId10"/>
    <p:sldId id="478" r:id="rId11"/>
    <p:sldId id="480" r:id="rId12"/>
    <p:sldId id="479" r:id="rId13"/>
    <p:sldId id="481" r:id="rId14"/>
    <p:sldId id="482" r:id="rId15"/>
    <p:sldId id="483" r:id="rId16"/>
    <p:sldId id="484" r:id="rId17"/>
    <p:sldId id="492" r:id="rId18"/>
    <p:sldId id="485" r:id="rId19"/>
    <p:sldId id="486" r:id="rId20"/>
    <p:sldId id="489" r:id="rId21"/>
    <p:sldId id="490" r:id="rId22"/>
    <p:sldId id="472" r:id="rId23"/>
  </p:sldIdLst>
  <p:sldSz cx="9144000" cy="5143500" type="screen16x9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006600"/>
    <a:srgbClr val="004DE6"/>
    <a:srgbClr val="CDFFE4"/>
    <a:srgbClr val="40AEF2"/>
    <a:srgbClr val="0E86D0"/>
    <a:srgbClr val="81FF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36" autoAdjust="0"/>
    <p:restoredTop sz="95708" autoAdjust="0"/>
  </p:normalViewPr>
  <p:slideViewPr>
    <p:cSldViewPr>
      <p:cViewPr>
        <p:scale>
          <a:sx n="100" d="100"/>
          <a:sy n="100" d="100"/>
        </p:scale>
        <p:origin x="-990" y="-4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F797A7-241A-4D10-A8C5-F1D882BB204A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B314E36-3F65-46D1-9293-C3B4CE891537}">
      <dgm:prSet custScaleX="141295" custScaleY="59352" custRadScaleRad="35275" custRadScaleInc="172595"/>
      <dgm:spPr/>
      <dgm:t>
        <a:bodyPr/>
        <a:lstStyle/>
        <a:p>
          <a:endParaRPr lang="ru-RU" dirty="0"/>
        </a:p>
      </dgm:t>
    </dgm:pt>
    <dgm:pt modelId="{2A3BFA4E-BF8A-4A54-9D41-DD60FCE5CFE0}" type="parTrans" cxnId="{5C230A07-5176-4B7A-8B4B-8B420145B5E3}">
      <dgm:prSet custLinFactNeighborX="-10550" custLinFactNeighborY="-59346"/>
      <dgm:spPr/>
      <dgm:t>
        <a:bodyPr/>
        <a:lstStyle/>
        <a:p>
          <a:endParaRPr lang="ru-RU"/>
        </a:p>
      </dgm:t>
    </dgm:pt>
    <dgm:pt modelId="{AB32A6A2-EAA9-422C-A7B6-CF73F7B8AF4F}" type="sibTrans" cxnId="{5C230A07-5176-4B7A-8B4B-8B420145B5E3}">
      <dgm:prSet/>
      <dgm:spPr/>
      <dgm:t>
        <a:bodyPr/>
        <a:lstStyle/>
        <a:p>
          <a:endParaRPr lang="ru-RU"/>
        </a:p>
      </dgm:t>
    </dgm:pt>
    <dgm:pt modelId="{DEDE187A-B793-473B-A901-E8DE4E28B94F}">
      <dgm:prSet custScaleX="133390" custScaleY="69301" custRadScaleRad="70859" custRadScaleInc="-32526"/>
      <dgm:spPr/>
      <dgm:t>
        <a:bodyPr/>
        <a:lstStyle/>
        <a:p>
          <a:endParaRPr lang="ru-RU" dirty="0"/>
        </a:p>
      </dgm:t>
    </dgm:pt>
    <dgm:pt modelId="{8A5EFEB4-54E7-4D74-A8AB-D78A8907B9D4}" type="parTrans" cxnId="{AE1D0A06-9942-447A-830A-ACFCE76269EB}">
      <dgm:prSet custLinFactNeighborX="-15922" custLinFactNeighborY="1319"/>
      <dgm:spPr/>
      <dgm:t>
        <a:bodyPr/>
        <a:lstStyle/>
        <a:p>
          <a:endParaRPr lang="ru-RU"/>
        </a:p>
      </dgm:t>
    </dgm:pt>
    <dgm:pt modelId="{04A2542E-AC3E-4D9A-8BDA-B9F351A5409F}" type="sibTrans" cxnId="{AE1D0A06-9942-447A-830A-ACFCE76269EB}">
      <dgm:prSet/>
      <dgm:spPr/>
      <dgm:t>
        <a:bodyPr/>
        <a:lstStyle/>
        <a:p>
          <a:endParaRPr lang="ru-RU"/>
        </a:p>
      </dgm:t>
    </dgm:pt>
    <dgm:pt modelId="{877CA7A2-DFE0-49CF-9709-D990AE133D03}">
      <dgm:prSet phldrT="[Текст]" custScaleX="141295" custScaleY="59352" custRadScaleRad="63918" custRadScaleInc="173446"/>
      <dgm:spPr/>
      <dgm:t>
        <a:bodyPr/>
        <a:lstStyle/>
        <a:p>
          <a:endParaRPr lang="ru-RU" b="1" cap="none" baseline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DCF0CA-1B25-4C62-87F6-E15F669934D8}" type="parTrans" cxnId="{1166B32E-67E5-43B9-8B92-86C3E6156B22}">
      <dgm:prSet custAng="11222480" custScaleX="66292" custLinFactNeighborX="-21413" custLinFactNeighborY="-55030"/>
      <dgm:spPr/>
      <dgm:t>
        <a:bodyPr/>
        <a:lstStyle/>
        <a:p>
          <a:endParaRPr lang="ru-RU"/>
        </a:p>
      </dgm:t>
    </dgm:pt>
    <dgm:pt modelId="{6B884234-4C6F-4D7C-A965-8486D48792C1}" type="sibTrans" cxnId="{1166B32E-67E5-43B9-8B92-86C3E6156B22}">
      <dgm:prSet/>
      <dgm:spPr/>
      <dgm:t>
        <a:bodyPr/>
        <a:lstStyle/>
        <a:p>
          <a:endParaRPr lang="ru-RU"/>
        </a:p>
      </dgm:t>
    </dgm:pt>
    <dgm:pt modelId="{D5344543-CF65-4AF9-B566-C487EEE5C386}">
      <dgm:prSet/>
      <dgm:spPr/>
      <dgm:t>
        <a:bodyPr/>
        <a:lstStyle/>
        <a:p>
          <a:endParaRPr lang="ru-RU" dirty="0"/>
        </a:p>
      </dgm:t>
    </dgm:pt>
    <dgm:pt modelId="{5236AED4-2FF1-429F-901F-F566E20F10B0}" type="parTrans" cxnId="{61322BD1-4AB8-461D-ABCB-934E5C2C85A4}">
      <dgm:prSet/>
      <dgm:spPr/>
      <dgm:t>
        <a:bodyPr/>
        <a:lstStyle/>
        <a:p>
          <a:endParaRPr lang="ru-RU"/>
        </a:p>
      </dgm:t>
    </dgm:pt>
    <dgm:pt modelId="{1747B84C-38A1-4003-8F34-7FC2B8C28610}" type="sibTrans" cxnId="{61322BD1-4AB8-461D-ABCB-934E5C2C85A4}">
      <dgm:prSet/>
      <dgm:spPr/>
      <dgm:t>
        <a:bodyPr/>
        <a:lstStyle/>
        <a:p>
          <a:endParaRPr lang="ru-RU"/>
        </a:p>
      </dgm:t>
    </dgm:pt>
    <dgm:pt modelId="{72F07D44-EF7F-46A7-BBA6-508FC1F5FAD3}">
      <dgm:prSet phldrT="[Текст]" custScaleX="123375" custScaleY="69301" custRadScaleRad="97170" custRadScaleInc="-3147"/>
      <dgm:spPr/>
      <dgm:t>
        <a:bodyPr/>
        <a:lstStyle/>
        <a:p>
          <a:endParaRPr lang="ru-RU"/>
        </a:p>
      </dgm:t>
    </dgm:pt>
    <dgm:pt modelId="{B58B2F31-F1F3-4595-9168-C6E88EBE580B}" type="parTrans" cxnId="{6F131998-19C3-4EE8-AE60-FCE411468B3C}">
      <dgm:prSet custAng="10917880" custScaleX="58400" custLinFactNeighborX="-26583" custLinFactNeighborY="-14507"/>
      <dgm:spPr/>
      <dgm:t>
        <a:bodyPr/>
        <a:lstStyle/>
        <a:p>
          <a:endParaRPr lang="ru-RU"/>
        </a:p>
      </dgm:t>
    </dgm:pt>
    <dgm:pt modelId="{8E5A0492-61E5-4FD0-8635-EA41CEF6EB92}" type="sibTrans" cxnId="{6F131998-19C3-4EE8-AE60-FCE411468B3C}">
      <dgm:prSet/>
      <dgm:spPr/>
      <dgm:t>
        <a:bodyPr/>
        <a:lstStyle/>
        <a:p>
          <a:endParaRPr lang="ru-RU"/>
        </a:p>
      </dgm:t>
    </dgm:pt>
    <dgm:pt modelId="{1A107576-62A2-4AD0-B335-E26C673C404F}">
      <dgm:prSet phldrT="[Текст]" custScaleX="123375" custScaleY="69301" custRadScaleRad="97170" custRadScaleInc="-3147"/>
      <dgm:spPr/>
      <dgm:t>
        <a:bodyPr/>
        <a:lstStyle/>
        <a:p>
          <a:endParaRPr lang="ru-RU"/>
        </a:p>
      </dgm:t>
    </dgm:pt>
    <dgm:pt modelId="{AF829C80-9D04-477B-8F84-6807EFB21CCE}" type="parTrans" cxnId="{754D5492-D238-4294-95C8-0CA4929C50EF}">
      <dgm:prSet custAng="10917880" custScaleX="58400" custLinFactNeighborX="-26583" custLinFactNeighborY="-14507"/>
      <dgm:spPr/>
      <dgm:t>
        <a:bodyPr/>
        <a:lstStyle/>
        <a:p>
          <a:endParaRPr lang="ru-RU"/>
        </a:p>
      </dgm:t>
    </dgm:pt>
    <dgm:pt modelId="{B5475AB2-B2FB-4F5E-8C7E-8C73E0537F0C}" type="sibTrans" cxnId="{754D5492-D238-4294-95C8-0CA4929C50EF}">
      <dgm:prSet/>
      <dgm:spPr/>
      <dgm:t>
        <a:bodyPr/>
        <a:lstStyle/>
        <a:p>
          <a:endParaRPr lang="ru-RU"/>
        </a:p>
      </dgm:t>
    </dgm:pt>
    <dgm:pt modelId="{BEEDFA08-5E8A-4130-9A54-35749BC53711}">
      <dgm:prSet phldrT="[Текст]" custScaleX="123375" custScaleY="69301" custRadScaleRad="90629" custRadScaleInc="-9402"/>
      <dgm:spPr/>
      <dgm:t>
        <a:bodyPr/>
        <a:lstStyle/>
        <a:p>
          <a:endParaRPr lang="ru-RU"/>
        </a:p>
      </dgm:t>
    </dgm:pt>
    <dgm:pt modelId="{7D2F2EFB-9EED-439E-96F2-DBBC320D6831}" type="parTrans" cxnId="{D769E592-B50E-4A44-A48F-F9EA75F9BB1C}">
      <dgm:prSet custAng="10872959" custScaleX="56400" custLinFactNeighborX="-25590" custLinFactNeighborY="5635"/>
      <dgm:spPr/>
      <dgm:t>
        <a:bodyPr/>
        <a:lstStyle/>
        <a:p>
          <a:endParaRPr lang="ru-RU"/>
        </a:p>
      </dgm:t>
    </dgm:pt>
    <dgm:pt modelId="{A42531A6-01B2-4A19-9543-957973285224}" type="sibTrans" cxnId="{D769E592-B50E-4A44-A48F-F9EA75F9BB1C}">
      <dgm:prSet/>
      <dgm:spPr/>
      <dgm:t>
        <a:bodyPr/>
        <a:lstStyle/>
        <a:p>
          <a:endParaRPr lang="ru-RU"/>
        </a:p>
      </dgm:t>
    </dgm:pt>
    <dgm:pt modelId="{4CDCBA93-E439-4FDF-B13F-D88C22E8E801}">
      <dgm:prSet phldrT="[Текст]" custScaleX="123375" custScaleY="69301" custRadScaleRad="90629" custRadScaleInc="-9402"/>
      <dgm:spPr/>
      <dgm:t>
        <a:bodyPr/>
        <a:lstStyle/>
        <a:p>
          <a:endParaRPr lang="ru-RU"/>
        </a:p>
      </dgm:t>
    </dgm:pt>
    <dgm:pt modelId="{10CB261B-DB57-41F0-A395-4A08C5FCA6D0}" type="parTrans" cxnId="{88F8723C-6778-481F-92A7-B2996CC9EF5B}">
      <dgm:prSet custAng="10872959" custScaleX="63279" custLinFactNeighborX="-22603" custLinFactNeighborY="28654"/>
      <dgm:spPr/>
      <dgm:t>
        <a:bodyPr/>
        <a:lstStyle/>
        <a:p>
          <a:endParaRPr lang="ru-RU"/>
        </a:p>
      </dgm:t>
    </dgm:pt>
    <dgm:pt modelId="{373D9DC7-C600-4D93-B28C-6F9587B24095}" type="sibTrans" cxnId="{88F8723C-6778-481F-92A7-B2996CC9EF5B}">
      <dgm:prSet/>
      <dgm:spPr/>
      <dgm:t>
        <a:bodyPr/>
        <a:lstStyle/>
        <a:p>
          <a:endParaRPr lang="ru-RU"/>
        </a:p>
      </dgm:t>
    </dgm:pt>
    <dgm:pt modelId="{DAB6DAE0-4CCF-44C4-B5EC-F42383145617}">
      <dgm:prSet custT="1"/>
      <dgm:spPr/>
      <dgm:t>
        <a:bodyPr/>
        <a:lstStyle/>
        <a:p>
          <a:r>
            <a:rPr lang="ru-RU" sz="2400" b="1" cap="none" baseline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Состояние семьи, атмосфера </a:t>
          </a:r>
        </a:p>
      </dgm:t>
    </dgm:pt>
    <dgm:pt modelId="{06FDCA12-3389-432B-9147-41AD7D6C94C3}" type="parTrans" cxnId="{11D266E7-C130-4067-9656-A8214CB602C1}">
      <dgm:prSet/>
      <dgm:spPr/>
      <dgm:t>
        <a:bodyPr/>
        <a:lstStyle/>
        <a:p>
          <a:endParaRPr lang="ru-RU"/>
        </a:p>
      </dgm:t>
    </dgm:pt>
    <dgm:pt modelId="{8ED6243B-7A5C-43D1-8C1A-CACEC16F9962}" type="sibTrans" cxnId="{11D266E7-C130-4067-9656-A8214CB602C1}">
      <dgm:prSet/>
      <dgm:spPr/>
      <dgm:t>
        <a:bodyPr/>
        <a:lstStyle/>
        <a:p>
          <a:endParaRPr lang="ru-RU"/>
        </a:p>
      </dgm:t>
    </dgm:pt>
    <dgm:pt modelId="{8E47D773-250E-4977-9200-CB684684845A}">
      <dgm:prSet custRadScaleRad="46627" custRadScaleInc="184004"/>
      <dgm:spPr/>
      <dgm:t>
        <a:bodyPr/>
        <a:lstStyle/>
        <a:p>
          <a:endParaRPr lang="ru-RU"/>
        </a:p>
      </dgm:t>
    </dgm:pt>
    <dgm:pt modelId="{1AB18012-61C3-4320-962B-488D3C434306}" type="parTrans" cxnId="{4969706E-BE9A-4E01-9351-8F8FD6E806E8}">
      <dgm:prSet custAng="10973037" custScaleX="72285" custLinFactNeighborX="-19567" custLinFactNeighborY="6309"/>
      <dgm:spPr/>
      <dgm:t>
        <a:bodyPr/>
        <a:lstStyle/>
        <a:p>
          <a:endParaRPr lang="ru-RU"/>
        </a:p>
      </dgm:t>
    </dgm:pt>
    <dgm:pt modelId="{AF7DD973-94BD-4067-9D50-A84B433CEFF3}" type="sibTrans" cxnId="{4969706E-BE9A-4E01-9351-8F8FD6E806E8}">
      <dgm:prSet/>
      <dgm:spPr/>
      <dgm:t>
        <a:bodyPr/>
        <a:lstStyle/>
        <a:p>
          <a:endParaRPr lang="ru-RU"/>
        </a:p>
      </dgm:t>
    </dgm:pt>
    <dgm:pt modelId="{82E28D7B-17AC-4040-AE85-561BDE6D7880}">
      <dgm:prSet custRadScaleRad="45668" custRadScaleInc="195988"/>
      <dgm:spPr/>
      <dgm:t>
        <a:bodyPr/>
        <a:lstStyle/>
        <a:p>
          <a:endParaRPr lang="ru-RU"/>
        </a:p>
      </dgm:t>
    </dgm:pt>
    <dgm:pt modelId="{A952B76B-CC4D-47F1-BD58-6589971EDFB7}" type="parTrans" cxnId="{AECC7464-0209-4AAE-BAEB-BC09C7D063E0}">
      <dgm:prSet custAng="10973037" custScaleX="72285" custLinFactNeighborX="-19567" custLinFactNeighborY="6309"/>
      <dgm:spPr/>
      <dgm:t>
        <a:bodyPr/>
        <a:lstStyle/>
        <a:p>
          <a:endParaRPr lang="ru-RU"/>
        </a:p>
      </dgm:t>
    </dgm:pt>
    <dgm:pt modelId="{34868114-29EF-4325-AAB9-50973A87599E}" type="sibTrans" cxnId="{AECC7464-0209-4AAE-BAEB-BC09C7D063E0}">
      <dgm:prSet/>
      <dgm:spPr/>
      <dgm:t>
        <a:bodyPr/>
        <a:lstStyle/>
        <a:p>
          <a:endParaRPr lang="ru-RU"/>
        </a:p>
      </dgm:t>
    </dgm:pt>
    <dgm:pt modelId="{8E269803-AE66-45BD-8D3F-D4D5D846F725}">
      <dgm:prSet custRadScaleRad="45668" custRadScaleInc="195988"/>
      <dgm:spPr/>
      <dgm:t>
        <a:bodyPr/>
        <a:lstStyle/>
        <a:p>
          <a:endParaRPr lang="ru-RU"/>
        </a:p>
      </dgm:t>
    </dgm:pt>
    <dgm:pt modelId="{6E778356-B723-4204-AB98-7C442EC5CE79}" type="parTrans" cxnId="{85C3152C-FA2B-4C01-A3C9-3531D2F89C07}">
      <dgm:prSet custAng="10973037" custScaleX="72285" custLinFactNeighborX="-19567" custLinFactNeighborY="6309"/>
      <dgm:spPr/>
      <dgm:t>
        <a:bodyPr/>
        <a:lstStyle/>
        <a:p>
          <a:endParaRPr lang="ru-RU"/>
        </a:p>
      </dgm:t>
    </dgm:pt>
    <dgm:pt modelId="{D73F91A4-7701-4601-8C73-8C998AEF1611}" type="sibTrans" cxnId="{85C3152C-FA2B-4C01-A3C9-3531D2F89C07}">
      <dgm:prSet/>
      <dgm:spPr/>
      <dgm:t>
        <a:bodyPr/>
        <a:lstStyle/>
        <a:p>
          <a:endParaRPr lang="ru-RU"/>
        </a:p>
      </dgm:t>
    </dgm:pt>
    <dgm:pt modelId="{4E172603-6C76-499B-9309-C90E97E67809}">
      <dgm:prSet custScaleX="112133" custScaleY="99243" custRadScaleRad="128591" custRadScaleInc="25767"/>
      <dgm:spPr/>
      <dgm:t>
        <a:bodyPr/>
        <a:lstStyle/>
        <a:p>
          <a:endParaRPr lang="ru-RU"/>
        </a:p>
      </dgm:t>
    </dgm:pt>
    <dgm:pt modelId="{07C7C017-9556-46E1-A776-4EEE90507124}" type="parTrans" cxnId="{8331DBED-404E-4379-9992-1CA19B5FD3E0}">
      <dgm:prSet custAng="10710411" custScaleX="79705" custLinFactNeighborX="-13383" custLinFactNeighborY="34978"/>
      <dgm:spPr/>
      <dgm:t>
        <a:bodyPr/>
        <a:lstStyle/>
        <a:p>
          <a:endParaRPr lang="ru-RU"/>
        </a:p>
      </dgm:t>
    </dgm:pt>
    <dgm:pt modelId="{1C684696-3060-4446-8DB0-FF39DE4FAD76}" type="sibTrans" cxnId="{8331DBED-404E-4379-9992-1CA19B5FD3E0}">
      <dgm:prSet/>
      <dgm:spPr/>
      <dgm:t>
        <a:bodyPr/>
        <a:lstStyle/>
        <a:p>
          <a:endParaRPr lang="ru-RU"/>
        </a:p>
      </dgm:t>
    </dgm:pt>
    <dgm:pt modelId="{F2DE27C9-893C-4376-ACFB-4757D2381D22}">
      <dgm:prSet custScaleX="122386" custScaleY="103890" custRadScaleRad="110823" custRadScaleInc="140759"/>
      <dgm:spPr/>
      <dgm:t>
        <a:bodyPr/>
        <a:lstStyle/>
        <a:p>
          <a:endParaRPr lang="ru-RU"/>
        </a:p>
      </dgm:t>
    </dgm:pt>
    <dgm:pt modelId="{A48BA2D0-1C96-4A55-9CAB-FE7E420A9297}" type="parTrans" cxnId="{6DCED7B4-2F5C-4EAB-8BBD-063335C5E06F}">
      <dgm:prSet custAng="9890360" custScaleX="61654" custLinFactNeighborX="-22914" custLinFactNeighborY="-4996"/>
      <dgm:spPr/>
      <dgm:t>
        <a:bodyPr/>
        <a:lstStyle/>
        <a:p>
          <a:endParaRPr lang="ru-RU"/>
        </a:p>
      </dgm:t>
    </dgm:pt>
    <dgm:pt modelId="{6F152133-821D-48D8-937E-B92CCE32BD59}" type="sibTrans" cxnId="{6DCED7B4-2F5C-4EAB-8BBD-063335C5E06F}">
      <dgm:prSet/>
      <dgm:spPr/>
      <dgm:t>
        <a:bodyPr/>
        <a:lstStyle/>
        <a:p>
          <a:endParaRPr lang="ru-RU"/>
        </a:p>
      </dgm:t>
    </dgm:pt>
    <dgm:pt modelId="{1EBFCDD8-0370-46BF-94E7-7C19F93C825B}">
      <dgm:prSet custScaleX="122386" custScaleY="103890" custRadScaleRad="110823" custRadScaleInc="140759"/>
      <dgm:spPr/>
      <dgm:t>
        <a:bodyPr/>
        <a:lstStyle/>
        <a:p>
          <a:endParaRPr lang="ru-RU"/>
        </a:p>
      </dgm:t>
    </dgm:pt>
    <dgm:pt modelId="{496FC411-B420-492A-A281-958680B70A74}" type="parTrans" cxnId="{E489D32E-DBE7-42F4-B464-4A4AA9000E5F}">
      <dgm:prSet custAng="9890360" custScaleX="61654" custLinFactNeighborX="-22914" custLinFactNeighborY="-4996"/>
      <dgm:spPr/>
      <dgm:t>
        <a:bodyPr/>
        <a:lstStyle/>
        <a:p>
          <a:endParaRPr lang="ru-RU"/>
        </a:p>
      </dgm:t>
    </dgm:pt>
    <dgm:pt modelId="{C3D726CF-1F0F-40A6-AD6D-D2E97BC50804}" type="sibTrans" cxnId="{E489D32E-DBE7-42F4-B464-4A4AA9000E5F}">
      <dgm:prSet/>
      <dgm:spPr/>
      <dgm:t>
        <a:bodyPr/>
        <a:lstStyle/>
        <a:p>
          <a:endParaRPr lang="ru-RU"/>
        </a:p>
      </dgm:t>
    </dgm:pt>
    <dgm:pt modelId="{5BE2C304-8BEE-4B2F-BEFD-BDB1E75A547A}">
      <dgm:prSet custScaleX="122386" custScaleY="103890" custRadScaleRad="110823" custRadScaleInc="140759"/>
      <dgm:spPr/>
      <dgm:t>
        <a:bodyPr/>
        <a:lstStyle/>
        <a:p>
          <a:endParaRPr lang="ru-RU"/>
        </a:p>
      </dgm:t>
    </dgm:pt>
    <dgm:pt modelId="{83373296-2401-4DD7-A8F3-FA19A83932AF}" type="parTrans" cxnId="{4DC85E98-1B41-4A5C-84F6-3E9F26DB9E3C}">
      <dgm:prSet custAng="9890360" custScaleX="61654" custLinFactNeighborX="-29396" custLinFactNeighborY="4395"/>
      <dgm:spPr/>
      <dgm:t>
        <a:bodyPr/>
        <a:lstStyle/>
        <a:p>
          <a:endParaRPr lang="ru-RU"/>
        </a:p>
      </dgm:t>
    </dgm:pt>
    <dgm:pt modelId="{B7A5D2F1-CA7E-4114-ACB0-5AF5F13F2337}" type="sibTrans" cxnId="{4DC85E98-1B41-4A5C-84F6-3E9F26DB9E3C}">
      <dgm:prSet/>
      <dgm:spPr/>
      <dgm:t>
        <a:bodyPr/>
        <a:lstStyle/>
        <a:p>
          <a:endParaRPr lang="ru-RU"/>
        </a:p>
      </dgm:t>
    </dgm:pt>
    <dgm:pt modelId="{EAB5263D-95C8-4DBF-8EB0-1283DFE74B5E}">
      <dgm:prSet custRadScaleRad="61924" custRadScaleInc="168513"/>
      <dgm:spPr/>
      <dgm:t>
        <a:bodyPr/>
        <a:lstStyle/>
        <a:p>
          <a:endParaRPr lang="ru-RU"/>
        </a:p>
      </dgm:t>
    </dgm:pt>
    <dgm:pt modelId="{5DCBAA1C-EA16-4C10-872E-8EFF67700E74}" type="parTrans" cxnId="{A5B2B0DF-B258-410A-9037-76E1632CFF19}">
      <dgm:prSet custAng="10973037" custScaleX="72285" custLinFactNeighborX="-23962" custLinFactNeighborY="19034"/>
      <dgm:spPr/>
      <dgm:t>
        <a:bodyPr/>
        <a:lstStyle/>
        <a:p>
          <a:endParaRPr lang="ru-RU"/>
        </a:p>
      </dgm:t>
    </dgm:pt>
    <dgm:pt modelId="{7E776EE4-4350-41D0-817E-9C1C9ABABA01}" type="sibTrans" cxnId="{A5B2B0DF-B258-410A-9037-76E1632CFF19}">
      <dgm:prSet/>
      <dgm:spPr/>
      <dgm:t>
        <a:bodyPr/>
        <a:lstStyle/>
        <a:p>
          <a:endParaRPr lang="ru-RU"/>
        </a:p>
      </dgm:t>
    </dgm:pt>
    <dgm:pt modelId="{14BDBA30-A6B7-40C4-A51A-4E369F72E253}">
      <dgm:prSet custRadScaleRad="61924" custRadScaleInc="168513"/>
      <dgm:spPr/>
      <dgm:t>
        <a:bodyPr/>
        <a:lstStyle/>
        <a:p>
          <a:endParaRPr lang="ru-RU"/>
        </a:p>
      </dgm:t>
    </dgm:pt>
    <dgm:pt modelId="{729F58EC-4475-40C3-A611-5746ABC763CE}" type="parTrans" cxnId="{26EC7F2B-F3BC-416E-8E53-5D00FEB39A5C}">
      <dgm:prSet custAng="10973037" custScaleX="72285" custLinFactNeighborX="-23962" custLinFactNeighborY="40242"/>
      <dgm:spPr/>
      <dgm:t>
        <a:bodyPr/>
        <a:lstStyle/>
        <a:p>
          <a:endParaRPr lang="ru-RU"/>
        </a:p>
      </dgm:t>
    </dgm:pt>
    <dgm:pt modelId="{2201F6A8-3151-4FA3-BBBD-F51BAB650BE4}" type="sibTrans" cxnId="{26EC7F2B-F3BC-416E-8E53-5D00FEB39A5C}">
      <dgm:prSet/>
      <dgm:spPr/>
      <dgm:t>
        <a:bodyPr/>
        <a:lstStyle/>
        <a:p>
          <a:endParaRPr lang="ru-RU"/>
        </a:p>
      </dgm:t>
    </dgm:pt>
    <dgm:pt modelId="{7BD4292B-28F7-4B17-91E1-7E13F64F584A}">
      <dgm:prSet custT="1"/>
      <dgm:spPr/>
      <dgm:t>
        <a:bodyPr/>
        <a:lstStyle/>
        <a:p>
          <a:r>
            <a:rPr lang="ru-RU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Риск от </a:t>
          </a:r>
          <a:r>
            <a:rPr lang="ru-RU" sz="1800" b="1" dirty="0" err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внутришкольной</a:t>
          </a:r>
          <a:r>
            <a:rPr lang="ru-RU" sz="1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жизни </a:t>
          </a:r>
          <a:endParaRPr lang="ru-RU" sz="1800" b="1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435D387E-432D-4347-B004-A39D30EDF83E}" type="parTrans" cxnId="{5DD4EE75-F8A2-419A-A0D0-31CD0959DC05}">
      <dgm:prSet/>
      <dgm:spPr/>
      <dgm:t>
        <a:bodyPr/>
        <a:lstStyle/>
        <a:p>
          <a:endParaRPr lang="ru-RU"/>
        </a:p>
      </dgm:t>
    </dgm:pt>
    <dgm:pt modelId="{54EC0806-CF08-4DE0-9B47-82A44605A8C2}" type="sibTrans" cxnId="{5DD4EE75-F8A2-419A-A0D0-31CD0959DC05}">
      <dgm:prSet/>
      <dgm:spPr/>
      <dgm:t>
        <a:bodyPr/>
        <a:lstStyle/>
        <a:p>
          <a:endParaRPr lang="ru-RU"/>
        </a:p>
      </dgm:t>
    </dgm:pt>
    <dgm:pt modelId="{0F5E29BB-57B1-42F9-9848-9A81AF5DD317}">
      <dgm:prSet custT="1"/>
      <dgm:spPr/>
      <dgm:t>
        <a:bodyPr/>
        <a:lstStyle/>
        <a:p>
          <a:r>
            <a:rPr lang="ru-RU" sz="2400" b="1" cap="none" baseline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Процессы, происходящие в обществе</a:t>
          </a:r>
          <a:endParaRPr lang="ru-RU" sz="2400" b="1" cap="none" baseline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9251EB-E19A-4886-9118-2379EB1B0718}" type="sibTrans" cxnId="{DE4E1503-8B66-4BB1-A7C4-5AC0E417D731}">
      <dgm:prSet/>
      <dgm:spPr/>
      <dgm:t>
        <a:bodyPr/>
        <a:lstStyle/>
        <a:p>
          <a:endParaRPr lang="ru-RU"/>
        </a:p>
      </dgm:t>
    </dgm:pt>
    <dgm:pt modelId="{93A602E6-4B77-4F36-BF93-6CDB56F1B39E}" type="parTrans" cxnId="{DE4E1503-8B66-4BB1-A7C4-5AC0E417D731}">
      <dgm:prSet/>
      <dgm:spPr/>
      <dgm:t>
        <a:bodyPr/>
        <a:lstStyle/>
        <a:p>
          <a:endParaRPr lang="ru-RU"/>
        </a:p>
      </dgm:t>
    </dgm:pt>
    <dgm:pt modelId="{3D7D7C70-4669-4B47-A001-9CD7080A1AF6}">
      <dgm:prSet custScaleX="112133" custScaleY="99243" custRadScaleRad="159459" custRadScaleInc="-85179"/>
      <dgm:spPr/>
      <dgm:t>
        <a:bodyPr/>
        <a:lstStyle/>
        <a:p>
          <a:endParaRPr lang="ru-RU" b="1" cap="none" baseline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4DD905-61C7-45DD-8A5B-A004AEFAABE4}" type="parTrans" cxnId="{6D354C07-82A7-423E-9D58-B61D3AE260CC}">
      <dgm:prSet custAng="10710411" custScaleX="63809" custScaleY="85475" custLinFactY="14534" custLinFactNeighborX="3549" custLinFactNeighborY="100000"/>
      <dgm:spPr/>
      <dgm:t>
        <a:bodyPr/>
        <a:lstStyle/>
        <a:p>
          <a:endParaRPr lang="ru-RU"/>
        </a:p>
      </dgm:t>
    </dgm:pt>
    <dgm:pt modelId="{1F31D074-A9A9-4D26-BA83-ED43C896A2E8}" type="sibTrans" cxnId="{6D354C07-82A7-423E-9D58-B61D3AE260CC}">
      <dgm:prSet/>
      <dgm:spPr/>
      <dgm:t>
        <a:bodyPr/>
        <a:lstStyle/>
        <a:p>
          <a:endParaRPr lang="ru-RU"/>
        </a:p>
      </dgm:t>
    </dgm:pt>
    <dgm:pt modelId="{CE6763EF-E8E6-4202-9E90-2D59B9B78DA6}">
      <dgm:prSet custScaleX="122386" custScaleY="103890" custRadScaleRad="112312" custRadScaleInc="130086"/>
      <dgm:spPr/>
      <dgm:t>
        <a:bodyPr/>
        <a:lstStyle/>
        <a:p>
          <a:endParaRPr lang="ru-RU" b="1" cap="none" baseline="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64BA77-3D52-4F85-97D3-8770EBE317A9}" type="parTrans" cxnId="{26C081C6-3469-402B-A6B0-CEA32CB978FF}">
      <dgm:prSet custAng="10102955" custScaleX="61654" custLinFactNeighborX="-35741" custLinFactNeighborY="23824"/>
      <dgm:spPr/>
      <dgm:t>
        <a:bodyPr/>
        <a:lstStyle/>
        <a:p>
          <a:endParaRPr lang="ru-RU"/>
        </a:p>
      </dgm:t>
    </dgm:pt>
    <dgm:pt modelId="{97462C0D-6711-4F67-BADF-54D13A150C58}" type="sibTrans" cxnId="{26C081C6-3469-402B-A6B0-CEA32CB978FF}">
      <dgm:prSet/>
      <dgm:spPr/>
      <dgm:t>
        <a:bodyPr/>
        <a:lstStyle/>
        <a:p>
          <a:endParaRPr lang="ru-RU"/>
        </a:p>
      </dgm:t>
    </dgm:pt>
    <dgm:pt modelId="{803B30CB-3279-4F33-BA3C-226095107FDC}">
      <dgm:prSet phldrT="[Текст]"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ФАКТОРЫ</a:t>
          </a:r>
          <a:endParaRPr lang="ru-RU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53C97C-C771-471C-9581-E923DCF960E9}" type="sibTrans" cxnId="{26C030E6-B49A-47CB-AD38-7F873D7E8A02}">
      <dgm:prSet/>
      <dgm:spPr/>
      <dgm:t>
        <a:bodyPr/>
        <a:lstStyle/>
        <a:p>
          <a:endParaRPr lang="ru-RU"/>
        </a:p>
      </dgm:t>
    </dgm:pt>
    <dgm:pt modelId="{39160EB4-86C0-4E8E-B009-4480FA894DD7}" type="parTrans" cxnId="{26C030E6-B49A-47CB-AD38-7F873D7E8A02}">
      <dgm:prSet/>
      <dgm:spPr/>
      <dgm:t>
        <a:bodyPr/>
        <a:lstStyle/>
        <a:p>
          <a:endParaRPr lang="ru-RU"/>
        </a:p>
      </dgm:t>
    </dgm:pt>
    <dgm:pt modelId="{40A40F71-B945-479E-9F8F-CCEF4A25B82C}" type="pres">
      <dgm:prSet presAssocID="{4FF797A7-241A-4D10-A8C5-F1D882BB204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47CF5A-718F-404B-B446-9D542391A33F}" type="pres">
      <dgm:prSet presAssocID="{803B30CB-3279-4F33-BA3C-226095107FDC}" presName="centerShape" presStyleLbl="node0" presStyleIdx="0" presStyleCnt="1" custScaleX="187750" custScaleY="112506" custLinFactNeighborX="-4597" custLinFactNeighborY="-2058"/>
      <dgm:spPr/>
      <dgm:t>
        <a:bodyPr/>
        <a:lstStyle/>
        <a:p>
          <a:endParaRPr lang="ru-RU"/>
        </a:p>
      </dgm:t>
    </dgm:pt>
    <dgm:pt modelId="{34CC2AFC-4632-43C0-A018-6DA7046B4300}" type="pres">
      <dgm:prSet presAssocID="{06FDCA12-3389-432B-9147-41AD7D6C94C3}" presName="parTrans" presStyleLbl="bgSibTrans2D1" presStyleIdx="0" presStyleCnt="3" custAng="16662434" custScaleX="102597" custScaleY="58205" custLinFactX="-125223" custLinFactNeighborX="-200000" custLinFactNeighborY="-58561"/>
      <dgm:spPr/>
      <dgm:t>
        <a:bodyPr/>
        <a:lstStyle/>
        <a:p>
          <a:endParaRPr lang="ru-RU"/>
        </a:p>
      </dgm:t>
    </dgm:pt>
    <dgm:pt modelId="{23D2FB91-F700-4C11-9E03-2634710A2874}" type="pres">
      <dgm:prSet presAssocID="{DAB6DAE0-4CCF-44C4-B5EC-F42383145617}" presName="node" presStyleLbl="node1" presStyleIdx="0" presStyleCnt="3" custScaleX="238629" custScaleY="130781" custRadScaleRad="90914" custRadScaleInc="743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5ECAA3-1CC2-42F3-8AF2-56DE6ABAC11A}" type="pres">
      <dgm:prSet presAssocID="{93A602E6-4B77-4F36-BF93-6CDB56F1B39E}" presName="parTrans" presStyleLbl="bgSibTrans2D1" presStyleIdx="1" presStyleCnt="3" custAng="10710411" custScaleX="52645" custScaleY="76303" custLinFactNeighborX="18600" custLinFactNeighborY="79938"/>
      <dgm:spPr/>
      <dgm:t>
        <a:bodyPr/>
        <a:lstStyle/>
        <a:p>
          <a:endParaRPr lang="ru-RU"/>
        </a:p>
      </dgm:t>
    </dgm:pt>
    <dgm:pt modelId="{91B5AE36-8F80-4042-B2A1-AB90C52281EC}" type="pres">
      <dgm:prSet presAssocID="{0F5E29BB-57B1-42F9-9848-9A81AF5DD317}" presName="node" presStyleLbl="node1" presStyleIdx="1" presStyleCnt="3" custScaleX="154967" custScaleY="110534" custRadScaleRad="188782" custRadScaleInc="-1036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44BBF6-4C36-44EB-9EB4-DEE72B9CECBA}" type="pres">
      <dgm:prSet presAssocID="{435D387E-432D-4347-B004-A39D30EDF83E}" presName="parTrans" presStyleLbl="bgSibTrans2D1" presStyleIdx="2" presStyleCnt="3" custAng="12437786" custFlipVert="1" custFlipHor="0" custScaleX="29961" custScaleY="57785" custLinFactNeighborX="4425" custLinFactNeighborY="-69116"/>
      <dgm:spPr/>
      <dgm:t>
        <a:bodyPr/>
        <a:lstStyle/>
        <a:p>
          <a:endParaRPr lang="ru-RU"/>
        </a:p>
      </dgm:t>
    </dgm:pt>
    <dgm:pt modelId="{DF6A0A3A-59BA-4ECE-A39C-21A1971E7CD2}" type="pres">
      <dgm:prSet presAssocID="{7BD4292B-28F7-4B17-91E1-7E13F64F584A}" presName="node" presStyleLbl="node1" presStyleIdx="2" presStyleCnt="3" custScaleX="160063" custScaleY="96645" custRadScaleRad="154829" custRadScaleInc="3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1D266E7-C130-4067-9656-A8214CB602C1}" srcId="{803B30CB-3279-4F33-BA3C-226095107FDC}" destId="{DAB6DAE0-4CCF-44C4-B5EC-F42383145617}" srcOrd="0" destOrd="0" parTransId="{06FDCA12-3389-432B-9147-41AD7D6C94C3}" sibTransId="{8ED6243B-7A5C-43D1-8C1A-CACEC16F9962}"/>
    <dgm:cxn modelId="{AE1D0A06-9942-447A-830A-ACFCE76269EB}" srcId="{4FF797A7-241A-4D10-A8C5-F1D882BB204A}" destId="{DEDE187A-B793-473B-A901-E8DE4E28B94F}" srcOrd="2" destOrd="0" parTransId="{8A5EFEB4-54E7-4D74-A8AB-D78A8907B9D4}" sibTransId="{04A2542E-AC3E-4D9A-8BDA-B9F351A5409F}"/>
    <dgm:cxn modelId="{0797F3EF-0418-4BEC-9FBB-3BC79A02ABF0}" type="presOf" srcId="{06FDCA12-3389-432B-9147-41AD7D6C94C3}" destId="{34CC2AFC-4632-43C0-A018-6DA7046B4300}" srcOrd="0" destOrd="0" presId="urn:microsoft.com/office/officeart/2005/8/layout/radial4"/>
    <dgm:cxn modelId="{271DA867-6959-4A83-8026-6143B623B32A}" type="presOf" srcId="{7BD4292B-28F7-4B17-91E1-7E13F64F584A}" destId="{DF6A0A3A-59BA-4ECE-A39C-21A1971E7CD2}" srcOrd="0" destOrd="0" presId="urn:microsoft.com/office/officeart/2005/8/layout/radial4"/>
    <dgm:cxn modelId="{DE4E1503-8B66-4BB1-A7C4-5AC0E417D731}" srcId="{803B30CB-3279-4F33-BA3C-226095107FDC}" destId="{0F5E29BB-57B1-42F9-9848-9A81AF5DD317}" srcOrd="1" destOrd="0" parTransId="{93A602E6-4B77-4F36-BF93-6CDB56F1B39E}" sibTransId="{B69251EB-E19A-4886-9118-2379EB1B0718}"/>
    <dgm:cxn modelId="{1166B32E-67E5-43B9-8B92-86C3E6156B22}" srcId="{4FF797A7-241A-4D10-A8C5-F1D882BB204A}" destId="{877CA7A2-DFE0-49CF-9709-D990AE133D03}" srcOrd="3" destOrd="0" parTransId="{54DCF0CA-1B25-4C62-87F6-E15F669934D8}" sibTransId="{6B884234-4C6F-4D7C-A965-8486D48792C1}"/>
    <dgm:cxn modelId="{5DD4EE75-F8A2-419A-A0D0-31CD0959DC05}" srcId="{803B30CB-3279-4F33-BA3C-226095107FDC}" destId="{7BD4292B-28F7-4B17-91E1-7E13F64F584A}" srcOrd="2" destOrd="0" parTransId="{435D387E-432D-4347-B004-A39D30EDF83E}" sibTransId="{54EC0806-CF08-4DE0-9B47-82A44605A8C2}"/>
    <dgm:cxn modelId="{6DCED7B4-2F5C-4EAB-8BBD-063335C5E06F}" srcId="{4FF797A7-241A-4D10-A8C5-F1D882BB204A}" destId="{F2DE27C9-893C-4376-ACFB-4757D2381D22}" srcOrd="13" destOrd="0" parTransId="{A48BA2D0-1C96-4A55-9CAB-FE7E420A9297}" sibTransId="{6F152133-821D-48D8-937E-B92CCE32BD59}"/>
    <dgm:cxn modelId="{3586E32F-5D55-469F-82E7-37CC9FAE6117}" type="presOf" srcId="{93A602E6-4B77-4F36-BF93-6CDB56F1B39E}" destId="{CD5ECAA3-1CC2-42F3-8AF2-56DE6ABAC11A}" srcOrd="0" destOrd="0" presId="urn:microsoft.com/office/officeart/2005/8/layout/radial4"/>
    <dgm:cxn modelId="{6D354C07-82A7-423E-9D58-B61D3AE260CC}" srcId="{4FF797A7-241A-4D10-A8C5-F1D882BB204A}" destId="{3D7D7C70-4669-4B47-A001-9CD7080A1AF6}" srcOrd="18" destOrd="0" parTransId="{F24DD905-61C7-45DD-8A5B-A004AEFAABE4}" sibTransId="{1F31D074-A9A9-4D26-BA83-ED43C896A2E8}"/>
    <dgm:cxn modelId="{26C081C6-3469-402B-A6B0-CEA32CB978FF}" srcId="{4FF797A7-241A-4D10-A8C5-F1D882BB204A}" destId="{CE6763EF-E8E6-4202-9E90-2D59B9B78DA6}" srcOrd="19" destOrd="0" parTransId="{E664BA77-3D52-4F85-97D3-8770EBE317A9}" sibTransId="{97462C0D-6711-4F67-BADF-54D13A150C58}"/>
    <dgm:cxn modelId="{4DC85E98-1B41-4A5C-84F6-3E9F26DB9E3C}" srcId="{4FF797A7-241A-4D10-A8C5-F1D882BB204A}" destId="{5BE2C304-8BEE-4B2F-BEFD-BDB1E75A547A}" srcOrd="15" destOrd="0" parTransId="{83373296-2401-4DD7-A8F3-FA19A83932AF}" sibTransId="{B7A5D2F1-CA7E-4114-ACB0-5AF5F13F2337}"/>
    <dgm:cxn modelId="{85C3152C-FA2B-4C01-A3C9-3531D2F89C07}" srcId="{4FF797A7-241A-4D10-A8C5-F1D882BB204A}" destId="{8E269803-AE66-45BD-8D3F-D4D5D846F725}" srcOrd="11" destOrd="0" parTransId="{6E778356-B723-4204-AB98-7C442EC5CE79}" sibTransId="{D73F91A4-7701-4601-8C73-8C998AEF1611}"/>
    <dgm:cxn modelId="{61322BD1-4AB8-461D-ABCB-934E5C2C85A4}" srcId="{4FF797A7-241A-4D10-A8C5-F1D882BB204A}" destId="{D5344543-CF65-4AF9-B566-C487EEE5C386}" srcOrd="4" destOrd="0" parTransId="{5236AED4-2FF1-429F-901F-F566E20F10B0}" sibTransId="{1747B84C-38A1-4003-8F34-7FC2B8C28610}"/>
    <dgm:cxn modelId="{6F131998-19C3-4EE8-AE60-FCE411468B3C}" srcId="{4FF797A7-241A-4D10-A8C5-F1D882BB204A}" destId="{72F07D44-EF7F-46A7-BBA6-508FC1F5FAD3}" srcOrd="5" destOrd="0" parTransId="{B58B2F31-F1F3-4595-9168-C6E88EBE580B}" sibTransId="{8E5A0492-61E5-4FD0-8635-EA41CEF6EB92}"/>
    <dgm:cxn modelId="{8331DBED-404E-4379-9992-1CA19B5FD3E0}" srcId="{4FF797A7-241A-4D10-A8C5-F1D882BB204A}" destId="{4E172603-6C76-499B-9309-C90E97E67809}" srcOrd="12" destOrd="0" parTransId="{07C7C017-9556-46E1-A776-4EEE90507124}" sibTransId="{1C684696-3060-4446-8DB0-FF39DE4FAD76}"/>
    <dgm:cxn modelId="{D769E592-B50E-4A44-A48F-F9EA75F9BB1C}" srcId="{4FF797A7-241A-4D10-A8C5-F1D882BB204A}" destId="{BEEDFA08-5E8A-4130-9A54-35749BC53711}" srcOrd="7" destOrd="0" parTransId="{7D2F2EFB-9EED-439E-96F2-DBBC320D6831}" sibTransId="{A42531A6-01B2-4A19-9543-957973285224}"/>
    <dgm:cxn modelId="{AECC7464-0209-4AAE-BAEB-BC09C7D063E0}" srcId="{4FF797A7-241A-4D10-A8C5-F1D882BB204A}" destId="{82E28D7B-17AC-4040-AE85-561BDE6D7880}" srcOrd="10" destOrd="0" parTransId="{A952B76B-CC4D-47F1-BD58-6589971EDFB7}" sibTransId="{34868114-29EF-4325-AAB9-50973A87599E}"/>
    <dgm:cxn modelId="{4969706E-BE9A-4E01-9351-8F8FD6E806E8}" srcId="{4FF797A7-241A-4D10-A8C5-F1D882BB204A}" destId="{8E47D773-250E-4977-9200-CB684684845A}" srcOrd="9" destOrd="0" parTransId="{1AB18012-61C3-4320-962B-488D3C434306}" sibTransId="{AF7DD973-94BD-4067-9D50-A84B433CEFF3}"/>
    <dgm:cxn modelId="{05666EDB-6274-4EB1-9085-5BA0FCA8098E}" type="presOf" srcId="{4FF797A7-241A-4D10-A8C5-F1D882BB204A}" destId="{40A40F71-B945-479E-9F8F-CCEF4A25B82C}" srcOrd="0" destOrd="0" presId="urn:microsoft.com/office/officeart/2005/8/layout/radial4"/>
    <dgm:cxn modelId="{E489D32E-DBE7-42F4-B464-4A4AA9000E5F}" srcId="{4FF797A7-241A-4D10-A8C5-F1D882BB204A}" destId="{1EBFCDD8-0370-46BF-94E7-7C19F93C825B}" srcOrd="14" destOrd="0" parTransId="{496FC411-B420-492A-A281-958680B70A74}" sibTransId="{C3D726CF-1F0F-40A6-AD6D-D2E97BC50804}"/>
    <dgm:cxn modelId="{16366F7E-BB07-4003-8FA5-9497BDBC26D1}" type="presOf" srcId="{DAB6DAE0-4CCF-44C4-B5EC-F42383145617}" destId="{23D2FB91-F700-4C11-9E03-2634710A2874}" srcOrd="0" destOrd="0" presId="urn:microsoft.com/office/officeart/2005/8/layout/radial4"/>
    <dgm:cxn modelId="{FD04724C-9A07-4DC3-BF95-01A12F2BDE78}" type="presOf" srcId="{435D387E-432D-4347-B004-A39D30EDF83E}" destId="{DA44BBF6-4C36-44EB-9EB4-DEE72B9CECBA}" srcOrd="0" destOrd="0" presId="urn:microsoft.com/office/officeart/2005/8/layout/radial4"/>
    <dgm:cxn modelId="{C64F5913-F6E6-491B-A426-6DFEB079F48D}" type="presOf" srcId="{803B30CB-3279-4F33-BA3C-226095107FDC}" destId="{1247CF5A-718F-404B-B446-9D542391A33F}" srcOrd="0" destOrd="0" presId="urn:microsoft.com/office/officeart/2005/8/layout/radial4"/>
    <dgm:cxn modelId="{5C230A07-5176-4B7A-8B4B-8B420145B5E3}" srcId="{4FF797A7-241A-4D10-A8C5-F1D882BB204A}" destId="{3B314E36-3F65-46D1-9293-C3B4CE891537}" srcOrd="1" destOrd="0" parTransId="{2A3BFA4E-BF8A-4A54-9D41-DD60FCE5CFE0}" sibTransId="{AB32A6A2-EAA9-422C-A7B6-CF73F7B8AF4F}"/>
    <dgm:cxn modelId="{F2AB045C-4A83-4CF5-B05A-774EF094F40D}" type="presOf" srcId="{0F5E29BB-57B1-42F9-9848-9A81AF5DD317}" destId="{91B5AE36-8F80-4042-B2A1-AB90C52281EC}" srcOrd="0" destOrd="0" presId="urn:microsoft.com/office/officeart/2005/8/layout/radial4"/>
    <dgm:cxn modelId="{88F8723C-6778-481F-92A7-B2996CC9EF5B}" srcId="{4FF797A7-241A-4D10-A8C5-F1D882BB204A}" destId="{4CDCBA93-E439-4FDF-B13F-D88C22E8E801}" srcOrd="8" destOrd="0" parTransId="{10CB261B-DB57-41F0-A395-4A08C5FCA6D0}" sibTransId="{373D9DC7-C600-4D93-B28C-6F9587B24095}"/>
    <dgm:cxn modelId="{A5B2B0DF-B258-410A-9037-76E1632CFF19}" srcId="{4FF797A7-241A-4D10-A8C5-F1D882BB204A}" destId="{EAB5263D-95C8-4DBF-8EB0-1283DFE74B5E}" srcOrd="16" destOrd="0" parTransId="{5DCBAA1C-EA16-4C10-872E-8EFF67700E74}" sibTransId="{7E776EE4-4350-41D0-817E-9C1C9ABABA01}"/>
    <dgm:cxn modelId="{754D5492-D238-4294-95C8-0CA4929C50EF}" srcId="{4FF797A7-241A-4D10-A8C5-F1D882BB204A}" destId="{1A107576-62A2-4AD0-B335-E26C673C404F}" srcOrd="6" destOrd="0" parTransId="{AF829C80-9D04-477B-8F84-6807EFB21CCE}" sibTransId="{B5475AB2-B2FB-4F5E-8C7E-8C73E0537F0C}"/>
    <dgm:cxn modelId="{26C030E6-B49A-47CB-AD38-7F873D7E8A02}" srcId="{4FF797A7-241A-4D10-A8C5-F1D882BB204A}" destId="{803B30CB-3279-4F33-BA3C-226095107FDC}" srcOrd="0" destOrd="0" parTransId="{39160EB4-86C0-4E8E-B009-4480FA894DD7}" sibTransId="{E753C97C-C771-471C-9581-E923DCF960E9}"/>
    <dgm:cxn modelId="{26EC7F2B-F3BC-416E-8E53-5D00FEB39A5C}" srcId="{4FF797A7-241A-4D10-A8C5-F1D882BB204A}" destId="{14BDBA30-A6B7-40C4-A51A-4E369F72E253}" srcOrd="17" destOrd="0" parTransId="{729F58EC-4475-40C3-A611-5746ABC763CE}" sibTransId="{2201F6A8-3151-4FA3-BBBD-F51BAB650BE4}"/>
    <dgm:cxn modelId="{508E2230-7DB1-49EE-B314-A717652A68CB}" type="presParOf" srcId="{40A40F71-B945-479E-9F8F-CCEF4A25B82C}" destId="{1247CF5A-718F-404B-B446-9D542391A33F}" srcOrd="0" destOrd="0" presId="urn:microsoft.com/office/officeart/2005/8/layout/radial4"/>
    <dgm:cxn modelId="{61A6EF33-9709-4CB8-92AC-73892742484E}" type="presParOf" srcId="{40A40F71-B945-479E-9F8F-CCEF4A25B82C}" destId="{34CC2AFC-4632-43C0-A018-6DA7046B4300}" srcOrd="1" destOrd="0" presId="urn:microsoft.com/office/officeart/2005/8/layout/radial4"/>
    <dgm:cxn modelId="{15D3C1F5-8902-43AD-B1EB-A7B470929863}" type="presParOf" srcId="{40A40F71-B945-479E-9F8F-CCEF4A25B82C}" destId="{23D2FB91-F700-4C11-9E03-2634710A2874}" srcOrd="2" destOrd="0" presId="urn:microsoft.com/office/officeart/2005/8/layout/radial4"/>
    <dgm:cxn modelId="{73881477-2EDD-4756-BCD8-EC7EC24331A6}" type="presParOf" srcId="{40A40F71-B945-479E-9F8F-CCEF4A25B82C}" destId="{CD5ECAA3-1CC2-42F3-8AF2-56DE6ABAC11A}" srcOrd="3" destOrd="0" presId="urn:microsoft.com/office/officeart/2005/8/layout/radial4"/>
    <dgm:cxn modelId="{DDDC2DC3-B388-45C0-8F39-C5DB3234E3D8}" type="presParOf" srcId="{40A40F71-B945-479E-9F8F-CCEF4A25B82C}" destId="{91B5AE36-8F80-4042-B2A1-AB90C52281EC}" srcOrd="4" destOrd="0" presId="urn:microsoft.com/office/officeart/2005/8/layout/radial4"/>
    <dgm:cxn modelId="{8D7D30AE-FF63-46D0-86B4-C9E32CCE2316}" type="presParOf" srcId="{40A40F71-B945-479E-9F8F-CCEF4A25B82C}" destId="{DA44BBF6-4C36-44EB-9EB4-DEE72B9CECBA}" srcOrd="5" destOrd="0" presId="urn:microsoft.com/office/officeart/2005/8/layout/radial4"/>
    <dgm:cxn modelId="{2CF0BDA9-23B1-4C7E-8BC0-1FF5033234DF}" type="presParOf" srcId="{40A40F71-B945-479E-9F8F-CCEF4A25B82C}" destId="{DF6A0A3A-59BA-4ECE-A39C-21A1971E7CD2}" srcOrd="6" destOrd="0" presId="urn:microsoft.com/office/officeart/2005/8/layout/radial4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47CF5A-718F-404B-B446-9D542391A33F}">
      <dsp:nvSpPr>
        <dsp:cNvPr id="0" name=""/>
        <dsp:cNvSpPr/>
      </dsp:nvSpPr>
      <dsp:spPr>
        <a:xfrm>
          <a:off x="2688795" y="1600765"/>
          <a:ext cx="2825095" cy="1692890"/>
        </a:xfrm>
        <a:prstGeom prst="ellipse">
          <a:avLst/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ФАКТОРЫ</a:t>
          </a:r>
          <a:endParaRPr lang="ru-RU" sz="2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02521" y="1848683"/>
        <a:ext cx="1997643" cy="1197054"/>
      </dsp:txXfrm>
    </dsp:sp>
    <dsp:sp modelId="{34CC2AFC-4632-43C0-A018-6DA7046B4300}">
      <dsp:nvSpPr>
        <dsp:cNvPr id="0" name=""/>
        <dsp:cNvSpPr/>
      </dsp:nvSpPr>
      <dsp:spPr>
        <a:xfrm rot="10973572">
          <a:off x="1002577" y="784139"/>
          <a:ext cx="814831" cy="24960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D2FB91-F700-4C11-9E03-2634710A2874}">
      <dsp:nvSpPr>
        <dsp:cNvPr id="0" name=""/>
        <dsp:cNvSpPr/>
      </dsp:nvSpPr>
      <dsp:spPr>
        <a:xfrm>
          <a:off x="2254034" y="16583"/>
          <a:ext cx="3411144" cy="14955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cap="none" baseline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Состояние семьи, атмосфера </a:t>
          </a:r>
        </a:p>
      </dsp:txBody>
      <dsp:txXfrm>
        <a:off x="2297838" y="60387"/>
        <a:ext cx="3323536" cy="1407978"/>
      </dsp:txXfrm>
    </dsp:sp>
    <dsp:sp modelId="{CD5ECAA3-1CC2-42F3-8AF2-56DE6ABAC11A}">
      <dsp:nvSpPr>
        <dsp:cNvPr id="0" name=""/>
        <dsp:cNvSpPr/>
      </dsp:nvSpPr>
      <dsp:spPr>
        <a:xfrm rot="1646127">
          <a:off x="1868488" y="1482463"/>
          <a:ext cx="1111488" cy="32721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B5AE36-8F80-4042-B2A1-AB90C52281EC}">
      <dsp:nvSpPr>
        <dsp:cNvPr id="0" name=""/>
        <dsp:cNvSpPr/>
      </dsp:nvSpPr>
      <dsp:spPr>
        <a:xfrm>
          <a:off x="0" y="160606"/>
          <a:ext cx="2215216" cy="12640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cap="none" baseline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Процессы, происходящие в обществе</a:t>
          </a:r>
          <a:endParaRPr lang="ru-RU" sz="2400" b="1" kern="1200" cap="none" baseline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023" y="197629"/>
        <a:ext cx="2141170" cy="1189999"/>
      </dsp:txXfrm>
    </dsp:sp>
    <dsp:sp modelId="{DA44BBF6-4C36-44EB-9EB4-DEE72B9CECBA}">
      <dsp:nvSpPr>
        <dsp:cNvPr id="0" name=""/>
        <dsp:cNvSpPr/>
      </dsp:nvSpPr>
      <dsp:spPr>
        <a:xfrm rot="11065254" flipV="1">
          <a:off x="5784450" y="863066"/>
          <a:ext cx="567794" cy="24780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6A0A3A-59BA-4ECE-A39C-21A1971E7CD2}">
      <dsp:nvSpPr>
        <dsp:cNvPr id="0" name=""/>
        <dsp:cNvSpPr/>
      </dsp:nvSpPr>
      <dsp:spPr>
        <a:xfrm>
          <a:off x="5646497" y="232605"/>
          <a:ext cx="2288062" cy="11052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Риск от </a:t>
          </a:r>
          <a:r>
            <a:rPr lang="ru-RU" sz="1800" b="1" kern="1200" dirty="0" err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внутришкольной</a:t>
          </a:r>
          <a:r>
            <a:rPr lang="ru-RU" sz="1800" b="1" kern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жизни </a:t>
          </a:r>
          <a:endParaRPr lang="ru-RU" sz="1800" b="1" kern="120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678868" y="264976"/>
        <a:ext cx="2223320" cy="10404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78AFA46-EFDB-4232-94DA-0088BEAC5AA8}" type="datetimeFigureOut">
              <a:rPr lang="ru-RU"/>
              <a:pPr>
                <a:defRPr/>
              </a:pPr>
              <a:t>14.11.2016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64FC7C3-BCBE-4DB2-B9FD-3D9222FB62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5112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9EFBB42-DC5C-4C89-A0C6-EE71F27B00F7}" type="datetimeFigureOut">
              <a:rPr lang="ru-RU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2950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79" tIns="45990" rIns="91979" bIns="4599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979" tIns="45990" rIns="91979" bIns="4599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BB8833B-82C2-4A27-96BE-525A496549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22811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1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11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12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13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14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15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16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17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18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19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20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2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21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22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3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4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5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7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8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9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10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08D2B-59CA-4593-942B-E75C6D55EF2D}" type="datetimeFigureOut">
              <a:rPr lang="ru-RU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45AC8-BAD1-4678-87E2-12787BA8D50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344A6-BC1A-471D-BB14-17AC0DA2D33B}" type="datetimeFigureOut">
              <a:rPr lang="ru-RU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8B83F-39EF-465F-BB13-950753389CB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F7973-7E93-4C11-A7A8-81387A8CF5AA}" type="datetimeFigureOut">
              <a:rPr lang="ru-RU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7DA8A-306D-462C-A57D-431486DB59B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F14F3-DCF0-47AF-BF1F-A407DC90F79B}" type="datetimeFigureOut">
              <a:rPr lang="ru-RU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4EA70-452D-4108-BA18-28A486604B0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9B692-0E87-4C70-8C97-9B5D029D8246}" type="datetimeFigureOut">
              <a:rPr lang="ru-RU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52FC9-C746-48E3-AB5F-D9CBBFAE495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DAAB6-DC0E-49C5-907A-C33ED22C35D4}" type="datetimeFigureOut">
              <a:rPr lang="ru-RU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E29A8-E022-46B4-B594-28755F44243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9DAA3-F8D9-4B8B-841D-C79E94A7EE48}" type="datetimeFigureOut">
              <a:rPr lang="ru-RU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1FF8D-A021-4497-B840-82732F455C4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40295-337D-4911-825E-9B015B0B5024}" type="datetimeFigureOut">
              <a:rPr lang="ru-RU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59A62-B4A9-4FDD-83D7-CF2C154961A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5B828-4D85-4A18-B27F-E3CD33D50C00}" type="datetimeFigureOut">
              <a:rPr lang="ru-RU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BF39B-D774-4591-BDF6-22ABBBCA1FD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3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EA3A4-9933-456D-8603-09E0E773DD72}" type="datetimeFigureOut">
              <a:rPr lang="ru-RU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B11B4-7314-4E17-9FF9-721C07D8DAE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7E420-1FB5-494F-A53B-CB34AA56E352}" type="datetimeFigureOut">
              <a:rPr lang="ru-RU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EB728-16E2-4613-A9A5-CB8363377CB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EE022C6-5A3C-4EEC-9B4C-B56E8ED39DE5}" type="datetimeFigureOut">
              <a:rPr lang="ru-RU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28ADB9C-65F7-43E2-B727-705B61F5BA2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2" r:id="rId2"/>
    <p:sldLayoutId id="2147483801" r:id="rId3"/>
    <p:sldLayoutId id="2147483800" r:id="rId4"/>
    <p:sldLayoutId id="2147483799" r:id="rId5"/>
    <p:sldLayoutId id="2147483798" r:id="rId6"/>
    <p:sldLayoutId id="2147483797" r:id="rId7"/>
    <p:sldLayoutId id="2147483796" r:id="rId8"/>
    <p:sldLayoutId id="2147483795" r:id="rId9"/>
    <p:sldLayoutId id="2147483794" r:id="rId10"/>
    <p:sldLayoutId id="214748379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_____Microsoft_Excel2.xlsx"/><Relationship Id="rId3" Type="http://schemas.openxmlformats.org/officeDocument/2006/relationships/notesSlide" Target="../notesSlides/notesSlide14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Relationship Id="rId9" Type="http://schemas.openxmlformats.org/officeDocument/2006/relationships/image" Target="../media/image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12.emf"/><Relationship Id="rId4" Type="http://schemas.openxmlformats.org/officeDocument/2006/relationships/image" Target="../media/image1.jpeg"/><Relationship Id="rId9" Type="http://schemas.openxmlformats.org/officeDocument/2006/relationships/package" Target="../embeddings/_________Microsoft_Word3.docx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_________Microsoft_Word_97-20031.doc"/><Relationship Id="rId3" Type="http://schemas.openxmlformats.org/officeDocument/2006/relationships/notesSlide" Target="../notesSlides/notesSlide18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Relationship Id="rId9" Type="http://schemas.openxmlformats.org/officeDocument/2006/relationships/image" Target="../media/image1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4.emf"/><Relationship Id="rId4" Type="http://schemas.openxmlformats.org/officeDocument/2006/relationships/image" Target="../media/image1.jpeg"/><Relationship Id="rId9" Type="http://schemas.openxmlformats.org/officeDocument/2006/relationships/package" Target="../embeddings/_________Microsoft_Word1.docx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1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Л.Н.Кирюхина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., 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аместитель начальник отдела образования по воспитательной работе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Организация работы по профилактике правонарушений в общеобразовательных организациях.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6948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10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973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15616" y="2011365"/>
            <a:ext cx="2232248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02284" y="438252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6" name="Объект 2"/>
          <p:cNvSpPr txBox="1">
            <a:spLocks/>
          </p:cNvSpPr>
          <p:nvPr/>
        </p:nvSpPr>
        <p:spPr bwMode="auto">
          <a:xfrm>
            <a:off x="701675" y="438253"/>
            <a:ext cx="8276282" cy="601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ru-RU" sz="1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4</a:t>
            </a:r>
            <a:r>
              <a:rPr lang="ru-RU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Повышенная критичность по отношению к педагогам и взрослым:</a:t>
            </a:r>
          </a:p>
          <a:p>
            <a:pPr marL="0" indent="0">
              <a:buNone/>
            </a:pPr>
            <a:r>
              <a:rPr lang="ru-RU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грубость</a:t>
            </a:r>
            <a:r>
              <a:rPr lang="ru-RU" sz="1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  – </a:t>
            </a:r>
            <a:r>
              <a:rPr lang="ru-RU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драки;</a:t>
            </a:r>
          </a:p>
          <a:p>
            <a:pPr marL="0" indent="0">
              <a:buNone/>
            </a:pPr>
            <a:r>
              <a:rPr lang="ru-RU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прогулы</a:t>
            </a:r>
            <a:r>
              <a:rPr lang="ru-RU" sz="1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– </a:t>
            </a:r>
            <a:r>
              <a:rPr lang="ru-RU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пропуски занятий;</a:t>
            </a:r>
          </a:p>
          <a:p>
            <a:pPr marL="0" indent="0">
              <a:buNone/>
            </a:pPr>
            <a:r>
              <a:rPr lang="ru-RU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недисциплинированность на уроках;</a:t>
            </a:r>
          </a:p>
          <a:p>
            <a:pPr marL="0" indent="0">
              <a:buNone/>
            </a:pPr>
            <a:r>
              <a:rPr lang="ru-RU" sz="1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жестокое отношение к животным;</a:t>
            </a:r>
          </a:p>
          <a:p>
            <a:pPr marL="0" indent="0">
              <a:buNone/>
            </a:pPr>
            <a:r>
              <a:rPr lang="ru-RU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воровство;</a:t>
            </a:r>
          </a:p>
          <a:p>
            <a:pPr marL="0" indent="0">
              <a:buNone/>
            </a:pPr>
            <a:r>
              <a:rPr lang="ru-RU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нарушение общественного </a:t>
            </a:r>
            <a:r>
              <a:rPr lang="ru-RU" sz="1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порядка</a:t>
            </a:r>
            <a:endParaRPr lang="ru-RU" sz="1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6</a:t>
            </a:r>
            <a:r>
              <a:rPr lang="ru-RU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к воспитательным мероприятиям:</a:t>
            </a:r>
          </a:p>
          <a:p>
            <a:pPr marL="0" indent="0">
              <a:buNone/>
            </a:pPr>
            <a:r>
              <a:rPr lang="ru-RU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равнодушное;</a:t>
            </a:r>
          </a:p>
          <a:p>
            <a:pPr marL="0" indent="0">
              <a:buNone/>
            </a:pPr>
            <a:r>
              <a:rPr lang="ru-RU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скептическое;</a:t>
            </a:r>
          </a:p>
          <a:p>
            <a:pPr marL="0" indent="0">
              <a:buNone/>
            </a:pPr>
            <a:r>
              <a:rPr lang="ru-RU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негативное;</a:t>
            </a:r>
          </a:p>
          <a:p>
            <a:pPr marL="0" indent="0">
              <a:buNone/>
            </a:pPr>
            <a:r>
              <a:rPr lang="ru-RU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ожесточенное</a:t>
            </a:r>
            <a:endParaRPr lang="ru-RU" sz="1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17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11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973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15616" y="2011365"/>
            <a:ext cx="2232248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02284" y="438252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6" name="Объект 2"/>
          <p:cNvSpPr txBox="1">
            <a:spLocks/>
          </p:cNvSpPr>
          <p:nvPr/>
        </p:nvSpPr>
        <p:spPr bwMode="auto">
          <a:xfrm>
            <a:off x="701675" y="438253"/>
            <a:ext cx="8276282" cy="601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ru-RU" sz="2000" b="1" kern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</a:p>
          <a:p>
            <a:pPr marL="0" indent="0" algn="ctr">
              <a:buNone/>
            </a:pPr>
            <a:endParaRPr lang="ru-RU" sz="2000" b="1" kern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b="1" kern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организация </a:t>
            </a:r>
            <a:r>
              <a:rPr lang="ru-RU" sz="2000" b="1" kern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действенной системы мер по профилактике отклонений в развитии личности и поведении детей и подростков – профилактике правонарушений среди несовершеннолетних. </a:t>
            </a:r>
            <a:endParaRPr lang="ru-RU" sz="2000" b="1" kern="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b="1" kern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b="1" kern="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b="1" kern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ТРЕБУЕТ:</a:t>
            </a:r>
          </a:p>
          <a:p>
            <a:pPr marL="0" indent="0" algn="ctr">
              <a:buNone/>
            </a:pPr>
            <a:r>
              <a:rPr lang="ru-RU" sz="2000" b="1" kern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затраты </a:t>
            </a:r>
            <a:r>
              <a:rPr lang="ru-RU" sz="2000" b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огромных </a:t>
            </a:r>
            <a:r>
              <a:rPr lang="ru-RU" sz="2000" b="1" kern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 </a:t>
            </a:r>
          </a:p>
          <a:p>
            <a:pPr marL="0" indent="0" algn="ctr">
              <a:buNone/>
            </a:pPr>
            <a:r>
              <a:rPr lang="ru-RU" sz="2000" b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b="1" kern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наний          умений             терпения всех заинтересованных лиц</a:t>
            </a:r>
          </a:p>
          <a:p>
            <a:pPr marL="0" indent="0" algn="ctr">
              <a:buNone/>
            </a:pPr>
            <a:endParaRPr lang="ru-RU" sz="2000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4437634" y="2211710"/>
            <a:ext cx="484632" cy="7357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2025238" y="3802120"/>
            <a:ext cx="401380" cy="79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772157"/>
            <a:ext cx="433387" cy="13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576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12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15616" y="2011365"/>
            <a:ext cx="2232248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02284" y="438252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5040675"/>
              </p:ext>
            </p:extLst>
          </p:nvPr>
        </p:nvGraphicFramePr>
        <p:xfrm>
          <a:off x="323528" y="123482"/>
          <a:ext cx="8640960" cy="459516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77298"/>
                <a:gridCol w="3169301"/>
                <a:gridCol w="1266044"/>
                <a:gridCol w="1266044"/>
                <a:gridCol w="1188908"/>
                <a:gridCol w="1373365"/>
              </a:tblGrid>
              <a:tr h="9456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№ п/п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Наименование школы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Кол-во детей из неблагополучных семей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Охват детей (небл.семей) дополнительным образованием (ЦДТ)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2016-2017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Охват детей спортивными занятиями детей (небл.семей)Спорт.школа, СДЮТЭ)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Охват детей (небл. семей) мероприятиями, акциями 2016-2017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Сентябрь, октябрь 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</a:tr>
              <a:tr h="145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МБОУ АСОШ №1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?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</a:tr>
              <a:tr h="2919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МБОУ АСОШ №2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(1Х)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(1Х)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?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</a:tr>
              <a:tr h="145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МБОУ АСОШ №3 им. Г.С.Боровикова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</a:tr>
              <a:tr h="145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МБОУ «Билярская СОШ»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</a:tr>
              <a:tr h="145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МБОУ Большеполянская СОШ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</a:tr>
              <a:tr h="145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6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МБОУ Большетиганская СОШ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</a:tr>
              <a:tr h="145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7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МБОУ «Ерыклинская СОШ»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?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</a:tr>
              <a:tr h="145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МБОУ Куркульская СОШ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</a:tr>
              <a:tr h="145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9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МБОУ «Краснобаранская ООШ»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</a:tr>
              <a:tr h="145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МБОУ «Лебединская ООШ»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</a:tr>
              <a:tr h="145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11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МБОУ Левашовская СОШ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</a:tr>
              <a:tr h="145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12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МБОУ Подлесношенталинская ООШ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</a:tr>
              <a:tr h="145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13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МБОУ Родниковская СОШ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</a:tr>
              <a:tr h="145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14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МБОУ Ромодановская СОШ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?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</a:tr>
              <a:tr h="145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15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МБОУ «Сахаровская СОШ»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</a:tr>
              <a:tr h="145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16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МБОУ «Среднетиганская СОШ»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</a:tr>
              <a:tr h="145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17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МБОУ «Степношенталинская ООШ»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</a:tr>
              <a:tr h="145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18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МБОУ «Шаминская ООШ»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</a:tr>
              <a:tr h="145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19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МБОУ «Ялкынская ООШ»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</a:tr>
              <a:tr h="145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МБОУ «Мокрокурналинская СОШ»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</a:tr>
              <a:tr h="145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21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АНОШ №4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?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</a:tr>
              <a:tr h="145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22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МБОУ Реченская ООШ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</a:tr>
              <a:tr h="145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23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МБОУ Чувашскомайнская ООШ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</a:tr>
              <a:tr h="145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Итого 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25-0.9%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10-40%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7-28%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1-4%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1472" marR="3147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576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13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973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15616" y="2011365"/>
            <a:ext cx="2232248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23963" y="438252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42794" y="195486"/>
            <a:ext cx="84099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Организация отдыха детей, находящихся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трудной жизненной ситуации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1833086"/>
            <a:ext cx="61926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38  детей  всего отдохнули из всего количества 685 чел, что  составляет   5,5 %</a:t>
            </a:r>
          </a:p>
          <a:p>
            <a:endParaRPr lang="ru-RU" b="1" dirty="0" smtClean="0"/>
          </a:p>
          <a:p>
            <a:r>
              <a:rPr lang="ru-RU" b="1" dirty="0" smtClean="0"/>
              <a:t>МБОУ АСОШ №1 </a:t>
            </a:r>
          </a:p>
          <a:p>
            <a:r>
              <a:rPr lang="ru-RU" b="1" dirty="0" smtClean="0"/>
              <a:t>МБОУ АСОШ №2, </a:t>
            </a:r>
          </a:p>
          <a:p>
            <a:r>
              <a:rPr lang="ru-RU" b="1" dirty="0" smtClean="0"/>
              <a:t>МБОУ АСОШ №3</a:t>
            </a:r>
          </a:p>
          <a:p>
            <a:r>
              <a:rPr lang="ru-RU" b="1" dirty="0" smtClean="0"/>
              <a:t>МБОУ «Билярская СОШ»</a:t>
            </a:r>
          </a:p>
          <a:p>
            <a:r>
              <a:rPr lang="ru-RU" b="1" dirty="0" smtClean="0"/>
              <a:t>МБОУ Сахаровская СОШ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681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14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15616" y="2011365"/>
            <a:ext cx="2232248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23963" y="438252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42794" y="195486"/>
            <a:ext cx="84099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9058218"/>
              </p:ext>
            </p:extLst>
          </p:nvPr>
        </p:nvGraphicFramePr>
        <p:xfrm>
          <a:off x="33337" y="12412"/>
          <a:ext cx="9039225" cy="47863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4207"/>
                <a:gridCol w="2321141"/>
                <a:gridCol w="1632139"/>
                <a:gridCol w="1632139"/>
                <a:gridCol w="1223959"/>
                <a:gridCol w="1795640"/>
              </a:tblGrid>
              <a:tr h="3972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Наименование учреждения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Всего детей в возрасте от 8 до 10 лет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Количество детей, принявших участие в мониторинге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Количество детей, родители которых написали отказ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Количество детей, оказавшихся в «группе риска»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</a:tr>
              <a:tr h="1770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АСОШ №1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156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</a:tr>
              <a:tr h="1770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АСОШ №2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</a:tr>
              <a:tr h="1770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АСОШ №3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</a:tr>
              <a:tr h="1770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АНШ №4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</a:tr>
              <a:tr h="1770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Билярская сош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</a:tr>
              <a:tr h="1770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Большеполянская сош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17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</a:tr>
              <a:tr h="1770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7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Большетиганская сош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</a:tr>
              <a:tr h="1770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8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Ерыклинская оош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</a:tr>
              <a:tr h="1770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9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Куркульская сош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</a:tr>
              <a:tr h="1770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Краснобаранская оош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</a:tr>
              <a:tr h="1770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11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Лебединская оош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13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</a:tr>
              <a:tr h="1770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12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Левашевская сош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16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</a:tr>
              <a:tr h="1770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13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Мокрокурналинская сош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28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16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</a:tr>
              <a:tr h="1770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14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Подлесношенталинская оош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</a:tr>
              <a:tr h="1770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15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Родниковская сош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</a:tr>
              <a:tr h="1770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16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Ромодановская сош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</a:tr>
              <a:tr h="1770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17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Реченская оош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</a:tr>
              <a:tr h="1770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18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Сахаровская сош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25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</a:tr>
              <a:tr h="1770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19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Среднетиганская сош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18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18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</a:tr>
              <a:tr h="1770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Степношенталинская оош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</a:tr>
              <a:tr h="1770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21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Чувашскомайнская оош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</a:tr>
              <a:tr h="1770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22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Шаминская оош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</a:tr>
              <a:tr h="1770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23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Ялкынская оош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</a:tr>
              <a:tr h="1770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853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763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90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45 чел., или 5,9%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65" marR="3636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617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15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973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15616" y="2011365"/>
            <a:ext cx="2232248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23963" y="438252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42794" y="195486"/>
            <a:ext cx="84099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Социальный паспорт  октябрь - 2016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5180066"/>
              </p:ext>
            </p:extLst>
          </p:nvPr>
        </p:nvGraphicFramePr>
        <p:xfrm>
          <a:off x="383107" y="925614"/>
          <a:ext cx="8126859" cy="3733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Лист" r:id="rId8" imgW="11906250" imgH="5324475" progId="Excel.Sheet.12">
                  <p:embed/>
                </p:oleObj>
              </mc:Choice>
              <mc:Fallback>
                <p:oleObj name="Лист" r:id="rId8" imgW="11906250" imgH="532447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83107" y="925614"/>
                        <a:ext cx="8126859" cy="37331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3617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16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973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15616" y="2011365"/>
            <a:ext cx="2232248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152036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42794" y="195486"/>
            <a:ext cx="84099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Планы    совместной      работы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Tester\Рабочий стол\план профилактики 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666" y="442065"/>
            <a:ext cx="2969146" cy="4084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Documents and Settings\Tester\Рабочий стол\документы Кирюхиной\Планы 2016\план  ГИБДД совместный РОО\Лист 1. Сентябрь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964" y="505998"/>
            <a:ext cx="2980371" cy="42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090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17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973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15616" y="2011365"/>
            <a:ext cx="2232248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152036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42794" y="195486"/>
            <a:ext cx="84099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Планы    совместной      работы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Documents and Settings\Tester\Рабочий стол\документы Кирюхиной\Планы 2016\план  ГИБДД совместный РОО\Лист 1. Сентябрь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405" y="774782"/>
            <a:ext cx="2746568" cy="3884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3747271"/>
              </p:ext>
            </p:extLst>
          </p:nvPr>
        </p:nvGraphicFramePr>
        <p:xfrm>
          <a:off x="1259632" y="639398"/>
          <a:ext cx="676848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Документ" r:id="rId9" imgW="9250931" imgH="6687592" progId="Word.Document.12">
                  <p:embed/>
                </p:oleObj>
              </mc:Choice>
              <mc:Fallback>
                <p:oleObj name="Документ" r:id="rId9" imgW="9250931" imgH="668759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259632" y="639398"/>
                        <a:ext cx="6768480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277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18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973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15616" y="2011365"/>
            <a:ext cx="2232248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152036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1550" y="1088035"/>
            <a:ext cx="65527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школе должны быть созданы все условия нормального воспитания и развития личности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ребенка!</a:t>
            </a: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 descr="C:\Users\Наталья\Desktop\image-m3id2203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3" y="1936389"/>
            <a:ext cx="4081984" cy="272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03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19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973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15616" y="2011365"/>
            <a:ext cx="2232248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152036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42794" y="195486"/>
            <a:ext cx="84099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Дневник  наблюдений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835021"/>
              </p:ext>
            </p:extLst>
          </p:nvPr>
        </p:nvGraphicFramePr>
        <p:xfrm>
          <a:off x="2940177" y="600050"/>
          <a:ext cx="3263646" cy="40482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name="Document" r:id="rId8" imgW="6473592" imgH="9488338" progId="Word.Document.8">
                  <p:embed/>
                </p:oleObj>
              </mc:Choice>
              <mc:Fallback>
                <p:oleObj name="Document" r:id="rId8" imgW="6473592" imgH="9488338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940177" y="600050"/>
                        <a:ext cx="3263646" cy="40482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4753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26" y="115885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339905" y="1175974"/>
            <a:ext cx="6897633" cy="1971840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0113" y="411163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479339"/>
            <a:ext cx="74490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Нормативно-правовое обеспечение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323528" y="1175974"/>
            <a:ext cx="8610922" cy="5072426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ФЗ от 23.09.2016 № 182 –ФЗ «Об основах системы профилактики правонарушений в РФ»</a:t>
            </a:r>
          </a:p>
          <a:p>
            <a:r>
              <a:rPr lang="ru-RU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Конвенция о правах ребенка, одобренная Генеральной Ассамблеей ООН, от 20.11.1989;</a:t>
            </a:r>
          </a:p>
          <a:p>
            <a:r>
              <a:rPr lang="ru-RU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 Российской Федерации;</a:t>
            </a:r>
          </a:p>
          <a:p>
            <a:r>
              <a:rPr lang="ru-RU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 Республики Татарстан;</a:t>
            </a:r>
          </a:p>
          <a:p>
            <a:r>
              <a:rPr lang="ru-RU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Конвенция ООН о правах ребенка; </a:t>
            </a:r>
          </a:p>
          <a:p>
            <a:r>
              <a:rPr lang="ru-RU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Ежегодные послания  Президента Российской Федерации Федеральному собранию ГД РФ</a:t>
            </a:r>
          </a:p>
          <a:p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51359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20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973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15616" y="2011365"/>
            <a:ext cx="2232248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152036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42794" y="195486"/>
            <a:ext cx="84099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62024" y="426318"/>
            <a:ext cx="699435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школах должна  проводиться в тесном сотрудничестве со следующими службами: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комиссией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делам несовершеннолетних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-подразделением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делам несовершеннолетних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-учреждениями культуры;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детско-юношеской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школой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-детской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школой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искусств;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-станцией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детско-юношеского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туризма;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библиотеками ;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-музеем и др.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3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21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973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15616" y="2011365"/>
            <a:ext cx="2232248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152036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42794" y="195486"/>
            <a:ext cx="84099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РЕШЕНИЯ: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309593"/>
            <a:ext cx="784887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1</a:t>
            </a:r>
            <a:r>
              <a:rPr lang="ru-RU" dirty="0"/>
              <a:t>.	</a:t>
            </a:r>
            <a:r>
              <a:rPr lang="ru-RU" sz="2000" dirty="0"/>
              <a:t> Активизировать  работу по профилактике </a:t>
            </a:r>
            <a:r>
              <a:rPr lang="ru-RU" sz="2000" dirty="0" err="1"/>
              <a:t>правона</a:t>
            </a:r>
            <a:r>
              <a:rPr lang="ru-RU" sz="2000" dirty="0"/>
              <a:t>-рушений среди несовершеннолетних всем </a:t>
            </a:r>
            <a:r>
              <a:rPr lang="ru-RU" sz="2000" dirty="0" err="1"/>
              <a:t>общеобразова</a:t>
            </a:r>
            <a:r>
              <a:rPr lang="ru-RU" sz="2000" dirty="0"/>
              <a:t>-тельным организациям.</a:t>
            </a:r>
          </a:p>
          <a:p>
            <a:r>
              <a:rPr lang="ru-RU" sz="2000" dirty="0"/>
              <a:t>2.	Выявлять </a:t>
            </a:r>
            <a:r>
              <a:rPr lang="ru-RU" sz="2000" u="sng" dirty="0"/>
              <a:t>на ранней ступени  </a:t>
            </a:r>
            <a:r>
              <a:rPr lang="ru-RU" sz="2000" dirty="0"/>
              <a:t>неблагополучные семьи и сигнализировать в отдел образования для совместной эффективной работы.</a:t>
            </a:r>
          </a:p>
          <a:p>
            <a:r>
              <a:rPr lang="ru-RU" sz="2000" dirty="0"/>
              <a:t>3.	Обеспечить </a:t>
            </a:r>
            <a:r>
              <a:rPr lang="ru-RU" sz="2000" u="sng" dirty="0"/>
              <a:t>максимальный охват детей, находящихся в трудной жизненной ситуации </a:t>
            </a:r>
            <a:r>
              <a:rPr lang="ru-RU" sz="2000" dirty="0"/>
              <a:t> в организации отдыха и оздоровления.</a:t>
            </a:r>
          </a:p>
          <a:p>
            <a:r>
              <a:rPr lang="ru-RU" sz="2000" dirty="0"/>
              <a:t>4.	Максимально вовлекать трудных детей, детей из не-благополучных семей в дополнительное </a:t>
            </a:r>
            <a:r>
              <a:rPr lang="ru-RU" sz="2000" dirty="0" smtClean="0"/>
              <a:t>образование.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0481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22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487" y="48588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15616" y="2011365"/>
            <a:ext cx="2232248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02284" y="438252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838107" y="487101"/>
            <a:ext cx="70700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03350" y="279284"/>
            <a:ext cx="655302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287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26" y="115885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339905" y="1175974"/>
            <a:ext cx="6897633" cy="1971840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0113" y="411163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479339"/>
            <a:ext cx="74490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Нормативно-правовое обеспечение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323528" y="1175974"/>
            <a:ext cx="8610922" cy="5072426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alt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171206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5" name="Объект 2"/>
          <p:cNvSpPr txBox="1">
            <a:spLocks/>
          </p:cNvSpPr>
          <p:nvPr/>
        </p:nvSpPr>
        <p:spPr bwMode="auto">
          <a:xfrm>
            <a:off x="1019175" y="608881"/>
            <a:ext cx="7921625" cy="532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36538" algn="l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58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1730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32D2E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69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55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None/>
              <a:tabLst/>
              <a:defRPr/>
            </a:pPr>
            <a:r>
              <a:rPr lang="ru-RU" altLang="ru-RU" sz="18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65125" marR="0" lvl="0" indent="-282575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Font typeface="Wingdings 2" pitchFamily="18" charset="2"/>
              <a:buChar char=""/>
              <a:tabLst/>
              <a:defRPr/>
            </a:pPr>
            <a:r>
              <a:rPr lang="ru-RU" altLang="ru-RU" sz="18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РФ  </a:t>
            </a: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от 24.07.1998 №124-ФЗ «Об основных гарантиях прав ребенка в Российской Федерации»</a:t>
            </a:r>
          </a:p>
          <a:p>
            <a:pPr lvl="0">
              <a:buClr>
                <a:srgbClr val="3891A7"/>
              </a:buClr>
            </a:pPr>
            <a:r>
              <a:rPr lang="ru-RU" altLang="ru-RU" sz="1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РФ от </a:t>
            </a: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29.12.2012 № 273-ФЗ" Об образовании в Российской Федерации</a:t>
            </a:r>
            <a:r>
              <a:rPr lang="ru-RU" altLang="ru-RU" sz="18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lvl="0">
              <a:buClr>
                <a:srgbClr val="3891A7"/>
              </a:buClr>
            </a:pPr>
            <a:endParaRPr kumimoji="0" lang="ru-RU" altLang="ru-RU" sz="18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3891A7"/>
              </a:buClr>
            </a:pPr>
            <a:r>
              <a:rPr lang="ru-RU" altLang="ru-RU" sz="2000" b="1" u="sng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ru-RU" altLang="ru-RU" sz="2000" b="1" u="sng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 от </a:t>
            </a:r>
            <a:r>
              <a:rPr kumimoji="0" lang="ru-RU" altLang="ru-RU" sz="2000" b="1" i="0" u="sng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24.09.1999г.№120-ФЗ «Об основах системы профилактики безнадзорности и правонарушений несовершеннолетних» </a:t>
            </a:r>
          </a:p>
          <a:p>
            <a:pPr lvl="0">
              <a:buClr>
                <a:srgbClr val="3891A7"/>
              </a:buClr>
            </a:pPr>
            <a:endParaRPr kumimoji="0" lang="ru-RU" altLang="ru-RU" sz="1800" b="1" i="0" u="sng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3891A7"/>
              </a:buClr>
            </a:pPr>
            <a:r>
              <a:rPr lang="ru-RU" altLang="ru-RU" sz="1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РФ от </a:t>
            </a: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04.12.2007 N 329-ФЗ "О физической культуре и спорте в Российской Федерации»</a:t>
            </a:r>
          </a:p>
          <a:p>
            <a:pPr marL="365125" marR="0" lvl="0" indent="-282575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Font typeface="Wingdings 2" pitchFamily="18" charset="2"/>
              <a:buChar char=""/>
              <a:tabLst/>
              <a:defRPr/>
            </a:pPr>
            <a:endParaRPr kumimoji="0" lang="ru-RU" altLang="ru-RU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346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5999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16" y="89258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403350" y="1175974"/>
            <a:ext cx="6897633" cy="1971840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0113" y="201249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550" y="479339"/>
            <a:ext cx="78811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39906" y="340839"/>
            <a:ext cx="67604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Основные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деятельности в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сфере профилактики</a:t>
            </a:r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1294946"/>
            <a:ext cx="747339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1.Профилактика наркозависимости, правонарушений  среди несовершеннолетних, в том числе реализация программ безопасности дорожного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Развитие системы дополнительного образования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 Развитие гражданско-патриотического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воспитани.я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Взаимодействие с детскими общественными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организациями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Здоровье сберегающая деятельность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Организация  отдыха и оздоровления детей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Развитие физкультурно-массовой, спортивной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Организация и проведение республиканских массовых мероприятий с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детьми.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98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112" y="115885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987824" y="2211710"/>
            <a:ext cx="5249714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0113" y="411163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782698" y="479339"/>
            <a:ext cx="70700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82698" y="479339"/>
            <a:ext cx="70700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Постановление 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Исполнительного </a:t>
            </a:r>
            <a:r>
              <a:rPr lang="ru-RU" sz="20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комитета АМР   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№388 от 25.07.2016</a:t>
            </a:r>
          </a:p>
        </p:txBody>
      </p:sp>
      <p:pic>
        <p:nvPicPr>
          <p:cNvPr id="1026" name="Picture 2" descr="C:\Documents and Settings\Tester\Рабочий стол\Scan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050808"/>
            <a:ext cx="2554080" cy="351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7441149"/>
              </p:ext>
            </p:extLst>
          </p:nvPr>
        </p:nvGraphicFramePr>
        <p:xfrm>
          <a:off x="5076056" y="1063756"/>
          <a:ext cx="2317732" cy="34576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Документ" r:id="rId9" imgW="6100621" imgH="9103092" progId="Word.Document.12">
                  <p:embed/>
                </p:oleObj>
              </mc:Choice>
              <mc:Fallback>
                <p:oleObj name="Документ" r:id="rId9" imgW="6100621" imgH="910309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076056" y="1063756"/>
                        <a:ext cx="2317732" cy="34576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1903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5442508"/>
              </p:ext>
            </p:extLst>
          </p:nvPr>
        </p:nvGraphicFramePr>
        <p:xfrm>
          <a:off x="589773" y="1475043"/>
          <a:ext cx="8003868" cy="32986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Picture 2" descr="герб4"/>
          <p:cNvPicPr>
            <a:picLocks noChangeArrowheads="1"/>
          </p:cNvPicPr>
          <p:nvPr/>
        </p:nvPicPr>
        <p:blipFill>
          <a:blip r:embed="rId7" cstate="print">
            <a:lum bright="-6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580" y="55179"/>
            <a:ext cx="770122" cy="733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27620">
            <a:off x="5767467" y="2840176"/>
            <a:ext cx="1555822" cy="65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6947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b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Факторы,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негативно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влияющие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развитие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 детей и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подростков.</a:t>
            </a:r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909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15616" y="2011365"/>
            <a:ext cx="2232248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02284" y="438252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6" name="Объект 2"/>
          <p:cNvSpPr txBox="1">
            <a:spLocks/>
          </p:cNvSpPr>
          <p:nvPr/>
        </p:nvSpPr>
        <p:spPr bwMode="auto">
          <a:xfrm>
            <a:off x="323528" y="1002559"/>
            <a:ext cx="8515672" cy="5450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ru-RU" sz="1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7053869"/>
              </p:ext>
            </p:extLst>
          </p:nvPr>
        </p:nvGraphicFramePr>
        <p:xfrm>
          <a:off x="179512" y="51460"/>
          <a:ext cx="8740031" cy="457565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03161"/>
                <a:gridCol w="2865145"/>
                <a:gridCol w="1583358"/>
                <a:gridCol w="1356782"/>
                <a:gridCol w="1281788"/>
                <a:gridCol w="149430"/>
                <a:gridCol w="149430"/>
                <a:gridCol w="149430"/>
                <a:gridCol w="901507"/>
              </a:tblGrid>
              <a:tr h="2348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</a:rPr>
                        <a:t>№ п/п</a:t>
                      </a:r>
                      <a:endParaRPr lang="ru-RU" sz="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Наименование школы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Кол-во уч-ся всего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ВШУ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КДН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ПДН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АСОШ №1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508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6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А СОШ №2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518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7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АСОШ №3 им. Г.С.Боровикова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398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6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4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«Билярская СОШ»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320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47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Большеполянская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55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6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Большетиганская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61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7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Ерыклинская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51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8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Куркульская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49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9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Краснобаранская ООШ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«Лебединская ООШ»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45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6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11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Левашовская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57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12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Подлесношенталинская ООШ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26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13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Родниковская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54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4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14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Ромодановская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76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65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15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Сахаровская СОШ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75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16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Среднетиганская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57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17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Степношенталинская ООШ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33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18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Шаминская ООШ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33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19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Ялкынская ООШ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42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7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Мокрокурналинская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103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21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АНОШ №4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77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7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22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Реченская ООШ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28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99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23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Чувашскомайнская ООШ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46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6569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№ п/п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Наименование школы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Кол-во уч-ся всего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кол-во уч-ся, непосещение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без причины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СЕНТЯБРЬ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ОКТЯБРЬ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АСОШ №1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508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АСОШ №2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518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9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АСОШ №3 им. Г.С.Боровикова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398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4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«Билярская СОШ»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320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Большеполянская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55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6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Большетиганская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61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7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Ерыклинская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51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8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Куркульская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49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9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Краснобаранская ООШ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«Лебединская ООШ»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45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11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Левашовская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57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12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Подлесношенталинская ООШ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26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13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Родниковская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54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14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Ромодановская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76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15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Сахаровская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75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16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Среднетиганская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57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65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-17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Степношенталинская ООШ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33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18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Шаминская ООШ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33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65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19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Ялкынская ООШ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42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 (рег.мотив)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 (рег.мотив)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</a:tr>
              <a:tr h="1565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Мокрокурналинская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103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 (рег.мотив)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 (рег.мотив)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21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АНОШ №4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77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22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Реченская ООШ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28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</a:tr>
              <a:tr h="78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23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</a:rPr>
                        <a:t>МБОУ Чувашскомайнская ООШ</a:t>
                      </a:r>
                      <a:endParaRPr lang="ru-RU" sz="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46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</a:rPr>
                        <a:t>-</a:t>
                      </a:r>
                      <a:endParaRPr lang="ru-RU" sz="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686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8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487" y="48588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15616" y="2011365"/>
            <a:ext cx="2232248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02284" y="438252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6" name="Объект 2"/>
          <p:cNvSpPr txBox="1">
            <a:spLocks/>
          </p:cNvSpPr>
          <p:nvPr/>
        </p:nvSpPr>
        <p:spPr bwMode="auto">
          <a:xfrm>
            <a:off x="323528" y="1002559"/>
            <a:ext cx="8515672" cy="5450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endParaRPr lang="ru-RU" sz="6000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627687"/>
              </p:ext>
            </p:extLst>
          </p:nvPr>
        </p:nvGraphicFramePr>
        <p:xfrm>
          <a:off x="539551" y="339485"/>
          <a:ext cx="8136904" cy="425475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82240"/>
                <a:gridCol w="2667429"/>
                <a:gridCol w="1474093"/>
                <a:gridCol w="1263154"/>
                <a:gridCol w="1193335"/>
                <a:gridCol w="139119"/>
                <a:gridCol w="139119"/>
                <a:gridCol w="139119"/>
                <a:gridCol w="839296"/>
              </a:tblGrid>
              <a:tr h="220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№ п/п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Наименование школы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Кол-во уч-ся всего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ВШУ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КДН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ПДН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АСОШ №1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508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6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А СОШ №2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518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7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АСОШ №3 им. Г.С.Боровикова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398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6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4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«Билярская СОШ»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320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47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Большеполянская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55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6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Большетиганская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61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7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Ерыклинская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51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8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Куркульская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49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9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Краснобаранская ООШ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«Лебединская ООШ»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45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6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11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Левашовская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57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12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Подлесношенталинская ООШ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26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13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Родниковская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54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4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14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Ромодановская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76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67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15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Сахаровская СОШ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75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16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Среднетиганская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57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17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Степношенталинская ООШ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33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18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Шаминская ООШ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33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19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Ялкынская ООШ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42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7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Мокрокурналинская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103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21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АНОШ №4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77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7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22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Реченская ООШ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28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0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23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Чувашскомайнская ООШ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46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6714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№ п/п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Наименование школы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Кол-во уч-ся всего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кол-во уч-ся, непосещение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без причины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СЕНТЯБРЬ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ОКТЯБРЬ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АСОШ №1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508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АСОШ №2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518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9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АСОШ №3 им. Г.С.Боровикова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398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4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«Билярская СОШ»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320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Большеполянская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55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6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Большетиганская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61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7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Ерыклинская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51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8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Куркульская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49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9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Краснобаранская ООШ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«Лебединская ООШ»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45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11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Левашовская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57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12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Подлесношенталинская ООШ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26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13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Родниковская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54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14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Ромодановская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76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15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Сахаровская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75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16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Среднетиганская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57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67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-17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Степношенталинская ООШ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33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18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Шаминская ООШ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33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67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19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Ялкынская ООШ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42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 (рег.мотив)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 (рег.мотив)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</a:tr>
              <a:tr h="1467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20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Мокрокурналинская СОШ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103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 (рег.мотив)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3 (рег.мотив)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21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АНОШ №4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77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1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22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Реченская ООШ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28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</a:tr>
              <a:tr h="7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23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МБОУ Чувашскомайнская ООШ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</a:rPr>
                        <a:t>46</a:t>
                      </a:r>
                      <a:endParaRPr lang="ru-RU" sz="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-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</a:rPr>
                        <a:t>-</a:t>
                      </a:r>
                      <a:endParaRPr lang="ru-RU" sz="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356" marR="1635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459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9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64" y="48587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15616" y="2011365"/>
            <a:ext cx="2232248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02284" y="438252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97352" y="88420"/>
            <a:ext cx="61492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проблемных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детей:</a:t>
            </a:r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49487" y="586591"/>
            <a:ext cx="739492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Уклонение от учебы вследствие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неуспеваемости по большинству предметов;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ориентации  на другие виды деятельности;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отсутствия познавательных интересов.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Низкая общественно-трудовая активность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отказ от общественных поручений;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пренебрежительное отношение к делам класса;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демонстративный отказ от участия в трудовых делах;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пренебрежительное отношение к общественной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Негативные проявления: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употребление спиртных напитков;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употребление психотропных и токсических веществ;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курение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-нездоровые сексуальные проявления;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17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6888</TotalTime>
  <Words>2076</Words>
  <Application>Microsoft Office PowerPoint</Application>
  <PresentationFormat>Экран (16:9)</PresentationFormat>
  <Paragraphs>1116</Paragraphs>
  <Slides>22</Slides>
  <Notes>21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Тема Office</vt:lpstr>
      <vt:lpstr>Документ</vt:lpstr>
      <vt:lpstr>Лист</vt:lpstr>
      <vt:lpstr>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Факторы, негативно влияющие на развитие  поведение детей и подростков.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Teacher</cp:lastModifiedBy>
  <cp:revision>785</cp:revision>
  <cp:lastPrinted>2015-11-12T11:09:03Z</cp:lastPrinted>
  <dcterms:created xsi:type="dcterms:W3CDTF">2014-03-04T07:12:45Z</dcterms:created>
  <dcterms:modified xsi:type="dcterms:W3CDTF">2016-11-14T05:23:51Z</dcterms:modified>
</cp:coreProperties>
</file>